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69" r:id="rId3"/>
  </p:sldIdLst>
  <p:sldSz cx="7561263" cy="10693400"/>
  <p:notesSz cx="9926638" cy="14352588"/>
  <p:defaultTextStyle>
    <a:defPPr>
      <a:defRPr lang="ja-JP"/>
    </a:defPPr>
    <a:lvl1pPr algn="ctr" rtl="0" fontAlgn="base">
      <a:spcBef>
        <a:spcPct val="50000"/>
      </a:spcBef>
      <a:spcAft>
        <a:spcPct val="0"/>
      </a:spcAft>
      <a:defRPr kumimoji="1" kern="1200">
        <a:solidFill>
          <a:schemeClr val="tx1"/>
        </a:solidFill>
        <a:latin typeface="Arial" charset="0"/>
        <a:ea typeface="ＭＳ Ｐゴシック" charset="-128"/>
        <a:cs typeface="+mn-cs"/>
      </a:defRPr>
    </a:lvl1pPr>
    <a:lvl2pPr marL="457200" algn="ctr" rtl="0" fontAlgn="base">
      <a:spcBef>
        <a:spcPct val="50000"/>
      </a:spcBef>
      <a:spcAft>
        <a:spcPct val="0"/>
      </a:spcAft>
      <a:defRPr kumimoji="1" kern="1200">
        <a:solidFill>
          <a:schemeClr val="tx1"/>
        </a:solidFill>
        <a:latin typeface="Arial" charset="0"/>
        <a:ea typeface="ＭＳ Ｐゴシック" charset="-128"/>
        <a:cs typeface="+mn-cs"/>
      </a:defRPr>
    </a:lvl2pPr>
    <a:lvl3pPr marL="914400" algn="ctr" rtl="0" fontAlgn="base">
      <a:spcBef>
        <a:spcPct val="50000"/>
      </a:spcBef>
      <a:spcAft>
        <a:spcPct val="0"/>
      </a:spcAft>
      <a:defRPr kumimoji="1" kern="1200">
        <a:solidFill>
          <a:schemeClr val="tx1"/>
        </a:solidFill>
        <a:latin typeface="Arial" charset="0"/>
        <a:ea typeface="ＭＳ Ｐゴシック" charset="-128"/>
        <a:cs typeface="+mn-cs"/>
      </a:defRPr>
    </a:lvl3pPr>
    <a:lvl4pPr marL="1371600" algn="ctr" rtl="0" fontAlgn="base">
      <a:spcBef>
        <a:spcPct val="50000"/>
      </a:spcBef>
      <a:spcAft>
        <a:spcPct val="0"/>
      </a:spcAft>
      <a:defRPr kumimoji="1" kern="1200">
        <a:solidFill>
          <a:schemeClr val="tx1"/>
        </a:solidFill>
        <a:latin typeface="Arial" charset="0"/>
        <a:ea typeface="ＭＳ Ｐゴシック" charset="-128"/>
        <a:cs typeface="+mn-cs"/>
      </a:defRPr>
    </a:lvl4pPr>
    <a:lvl5pPr marL="1828800" algn="ctr" rtl="0" fontAlgn="base">
      <a:spcBef>
        <a:spcPct val="5000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3368">
          <p15:clr>
            <a:srgbClr val="A4A3A4"/>
          </p15:clr>
        </p15:guide>
        <p15:guide id="2" pos="23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00FF"/>
    <a:srgbClr val="FF33A3"/>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5909" autoAdjust="0"/>
  </p:normalViewPr>
  <p:slideViewPr>
    <p:cSldViewPr>
      <p:cViewPr>
        <p:scale>
          <a:sx n="130" d="100"/>
          <a:sy n="130" d="100"/>
        </p:scale>
        <p:origin x="864" y="1400"/>
      </p:cViewPr>
      <p:guideLst>
        <p:guide orient="horz" pos="3368"/>
        <p:guide pos="238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67095" y="3321886"/>
            <a:ext cx="6427074" cy="2292150"/>
          </a:xfrm>
        </p:spPr>
        <p:txBody>
          <a:bodyPr/>
          <a:lstStyle/>
          <a:p>
            <a:r>
              <a:rPr lang="ja-JP" altLang="en-US"/>
              <a:t>マスター タイトルの書式設定</a:t>
            </a:r>
          </a:p>
        </p:txBody>
      </p:sp>
      <p:sp>
        <p:nvSpPr>
          <p:cNvPr id="3" name="サブタイトル 2"/>
          <p:cNvSpPr>
            <a:spLocks noGrp="1"/>
          </p:cNvSpPr>
          <p:nvPr>
            <p:ph type="subTitle" idx="1"/>
          </p:nvPr>
        </p:nvSpPr>
        <p:spPr>
          <a:xfrm>
            <a:off x="1134190" y="6059593"/>
            <a:ext cx="5292884" cy="273275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52D42C20-A68D-455E-AE44-A540C3D41BF0}" type="datetimeFigureOut">
              <a:rPr lang="ja-JP" altLang="en-US"/>
              <a:pPr>
                <a:defRPr/>
              </a:pPr>
              <a:t>2023/7/18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6B2D2355-8057-4441-804B-6F06060D8DDA}" type="slidenum">
              <a:rPr lang="ja-JP" altLang="en-US"/>
              <a:pPr>
                <a:defRPr/>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F98A97A8-FA00-465D-83D3-608D87E6E241}" type="datetimeFigureOut">
              <a:rPr lang="ja-JP" altLang="en-US"/>
              <a:pPr>
                <a:defRPr/>
              </a:pPr>
              <a:t>2023/7/18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6D8F3DD5-1CAB-4587-BBAE-66A81410CF31}" type="slidenum">
              <a:rPr lang="ja-JP" altLang="en-US"/>
              <a:pPr>
                <a:defRPr/>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534133" y="668338"/>
            <a:ext cx="1405923" cy="14225688"/>
          </a:xfrm>
        </p:spPr>
        <p:txBody>
          <a:bodyPr vert="eaVert"/>
          <a:lstStyle/>
          <a:p>
            <a:r>
              <a:rPr lang="ja-JP" altLang="en-US"/>
              <a:t>マスター タイトルの書式設定</a:t>
            </a:r>
          </a:p>
        </p:txBody>
      </p:sp>
      <p:sp>
        <p:nvSpPr>
          <p:cNvPr id="3" name="縦書きテキスト プレースホルダ 2"/>
          <p:cNvSpPr>
            <a:spLocks noGrp="1"/>
          </p:cNvSpPr>
          <p:nvPr>
            <p:ph type="body" orient="vert" idx="1"/>
          </p:nvPr>
        </p:nvSpPr>
        <p:spPr>
          <a:xfrm>
            <a:off x="312427" y="668338"/>
            <a:ext cx="4095684" cy="1422568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0A3228F1-8C7B-4A94-9155-ECC2E9DCF4BF}" type="datetimeFigureOut">
              <a:rPr lang="ja-JP" altLang="en-US"/>
              <a:pPr>
                <a:defRPr/>
              </a:pPr>
              <a:t>2023/7/18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B5FA6B62-6D3B-4702-A642-A261976F15A9}" type="slidenum">
              <a:rPr lang="ja-JP" altLang="en-US"/>
              <a:pPr>
                <a:defRPr/>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3D7F7E01-3CAD-4D38-8CBC-600EFACA19A4}" type="datetimeFigureOut">
              <a:rPr lang="ja-JP" altLang="en-US"/>
              <a:pPr>
                <a:defRPr/>
              </a:pPr>
              <a:t>2023/7/18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120444BC-082E-46A0-82EE-04FE821167D1}" type="slidenum">
              <a:rPr lang="ja-JP" altLang="en-US"/>
              <a:pPr>
                <a:defRPr/>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97287" y="6871500"/>
            <a:ext cx="6427074" cy="2123828"/>
          </a:xfrm>
        </p:spPr>
        <p:txBody>
          <a:bodyPr anchor="t"/>
          <a:lstStyle>
            <a:lvl1pPr algn="l">
              <a:defRPr sz="4000" b="1" cap="all"/>
            </a:lvl1pPr>
          </a:lstStyle>
          <a:p>
            <a:r>
              <a:rPr lang="ja-JP" altLang="en-US"/>
              <a:t>マスター タイトルの書式設定</a:t>
            </a:r>
          </a:p>
        </p:txBody>
      </p:sp>
      <p:sp>
        <p:nvSpPr>
          <p:cNvPr id="3" name="テキスト プレースホルダ 2"/>
          <p:cNvSpPr>
            <a:spLocks noGrp="1"/>
          </p:cNvSpPr>
          <p:nvPr>
            <p:ph type="body" idx="1"/>
          </p:nvPr>
        </p:nvSpPr>
        <p:spPr>
          <a:xfrm>
            <a:off x="597287" y="4532320"/>
            <a:ext cx="6427074" cy="233918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0229AF76-1167-44F0-986D-F75DC5FAD469}" type="datetimeFigureOut">
              <a:rPr lang="ja-JP" altLang="en-US"/>
              <a:pPr>
                <a:defRPr/>
              </a:pPr>
              <a:t>2023/7/18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89CE929-C1D2-4508-9172-9A25C10ACB90}" type="slidenum">
              <a:rPr lang="ja-JP" altLang="en-US"/>
              <a:pPr>
                <a:defRPr/>
              </a:pPr>
              <a: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sz="half" idx="1"/>
          </p:nvPr>
        </p:nvSpPr>
        <p:spPr>
          <a:xfrm>
            <a:off x="312428" y="3891210"/>
            <a:ext cx="2750147" cy="11002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3188595" y="3891210"/>
            <a:ext cx="2751460" cy="11002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fld id="{62580F94-E5D3-4D3A-BA5A-22ADA179F841}" type="datetimeFigureOut">
              <a:rPr lang="ja-JP" altLang="en-US"/>
              <a:pPr>
                <a:defRPr/>
              </a:pPr>
              <a:t>2023/7/18</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E3B1E518-6636-44CF-B300-07D97507A2A0}" type="slidenum">
              <a:rPr lang="ja-JP" altLang="en-US"/>
              <a:pPr>
                <a:defRPr/>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78063" y="428232"/>
            <a:ext cx="6805137" cy="1782233"/>
          </a:xfrm>
        </p:spPr>
        <p:txBody>
          <a:bodyPr/>
          <a:lstStyle>
            <a:lvl1pPr>
              <a:defRPr/>
            </a:lvl1pPr>
          </a:lstStyle>
          <a:p>
            <a:r>
              <a:rPr lang="ja-JP" altLang="en-US"/>
              <a:t>マスター タイトルの書式設定</a:t>
            </a:r>
          </a:p>
        </p:txBody>
      </p:sp>
      <p:sp>
        <p:nvSpPr>
          <p:cNvPr id="3" name="テキスト プレースホルダ 2"/>
          <p:cNvSpPr>
            <a:spLocks noGrp="1"/>
          </p:cNvSpPr>
          <p:nvPr>
            <p:ph type="body" idx="1"/>
          </p:nvPr>
        </p:nvSpPr>
        <p:spPr>
          <a:xfrm>
            <a:off x="378063" y="2393639"/>
            <a:ext cx="3340871" cy="99755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 3"/>
          <p:cNvSpPr>
            <a:spLocks noGrp="1"/>
          </p:cNvSpPr>
          <p:nvPr>
            <p:ph sz="half" idx="2"/>
          </p:nvPr>
        </p:nvSpPr>
        <p:spPr>
          <a:xfrm>
            <a:off x="378063" y="3391194"/>
            <a:ext cx="3340871" cy="61610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3841017" y="2393639"/>
            <a:ext cx="3342183" cy="99755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 5"/>
          <p:cNvSpPr>
            <a:spLocks noGrp="1"/>
          </p:cNvSpPr>
          <p:nvPr>
            <p:ph sz="quarter" idx="4"/>
          </p:nvPr>
        </p:nvSpPr>
        <p:spPr>
          <a:xfrm>
            <a:off x="3841017" y="3391194"/>
            <a:ext cx="3342183" cy="61610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fld id="{EFC52C93-8F96-4ED4-A69F-81DFE9749ABE}" type="datetimeFigureOut">
              <a:rPr lang="ja-JP" altLang="en-US"/>
              <a:pPr>
                <a:defRPr/>
              </a:pPr>
              <a:t>2023/7/18</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42CAE533-08F6-4B8F-B372-00D83CCF4010}" type="slidenum">
              <a:rPr lang="ja-JP" altLang="en-US"/>
              <a:pPr>
                <a:defRPr/>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5B210B08-C8D6-4070-8832-D52A1EEA3C2E}" type="datetimeFigureOut">
              <a:rPr lang="ja-JP" altLang="en-US"/>
              <a:pPr>
                <a:defRPr/>
              </a:pPr>
              <a:t>2023/7/18</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E018EF37-BC86-4826-AF02-682F5ABEBE84}" type="slidenum">
              <a:rPr lang="ja-JP" altLang="en-US"/>
              <a:pPr>
                <a:defRPr/>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98F32E46-06CB-4F7A-BAA4-43C3E2AC829D}" type="datetimeFigureOut">
              <a:rPr lang="ja-JP" altLang="en-US"/>
              <a:pPr>
                <a:defRPr/>
              </a:pPr>
              <a:t>2023/7/18</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50C6B4DA-365D-4224-9C1D-A24E95F6A458}" type="slidenum">
              <a:rPr lang="ja-JP" altLang="en-US"/>
              <a:pPr>
                <a:defRPr/>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78064" y="425756"/>
            <a:ext cx="2487603" cy="1811937"/>
          </a:xfrm>
        </p:spPr>
        <p:txBody>
          <a:bodyPr anchor="b"/>
          <a:lstStyle>
            <a:lvl1pPr algn="l">
              <a:defRPr sz="2000" b="1"/>
            </a:lvl1pPr>
          </a:lstStyle>
          <a:p>
            <a:r>
              <a:rPr lang="ja-JP" altLang="en-US"/>
              <a:t>マスター タイトルの書式設定</a:t>
            </a:r>
          </a:p>
        </p:txBody>
      </p:sp>
      <p:sp>
        <p:nvSpPr>
          <p:cNvPr id="3" name="コンテンツ プレースホルダ 2"/>
          <p:cNvSpPr>
            <a:spLocks noGrp="1"/>
          </p:cNvSpPr>
          <p:nvPr>
            <p:ph idx="1"/>
          </p:nvPr>
        </p:nvSpPr>
        <p:spPr>
          <a:xfrm>
            <a:off x="2956244" y="425756"/>
            <a:ext cx="4226956" cy="912652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378064" y="2237694"/>
            <a:ext cx="2487603" cy="73145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CE4ADDE2-1344-4574-B940-171C24344CEC}" type="datetimeFigureOut">
              <a:rPr lang="ja-JP" altLang="en-US"/>
              <a:pPr>
                <a:defRPr/>
              </a:pPr>
              <a:t>2023/7/18</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DCD521CF-98DF-4B72-8946-A5741FBC5A9D}" type="slidenum">
              <a:rPr lang="ja-JP" altLang="en-US"/>
              <a:pPr>
                <a:defRPr/>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482060" y="7485380"/>
            <a:ext cx="4536758" cy="883691"/>
          </a:xfrm>
        </p:spPr>
        <p:txBody>
          <a:bodyPr anchor="b"/>
          <a:lstStyle>
            <a:lvl1pPr algn="l">
              <a:defRPr sz="2000" b="1"/>
            </a:lvl1pPr>
          </a:lstStyle>
          <a:p>
            <a:r>
              <a:rPr lang="ja-JP" altLang="en-US"/>
              <a:t>マスター タイトルの書式設定</a:t>
            </a:r>
          </a:p>
        </p:txBody>
      </p:sp>
      <p:sp>
        <p:nvSpPr>
          <p:cNvPr id="3" name="図プレースホルダ 2"/>
          <p:cNvSpPr>
            <a:spLocks noGrp="1"/>
          </p:cNvSpPr>
          <p:nvPr>
            <p:ph type="pic" idx="1"/>
          </p:nvPr>
        </p:nvSpPr>
        <p:spPr>
          <a:xfrm>
            <a:off x="1482060" y="955475"/>
            <a:ext cx="4536758" cy="641604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p>
        </p:txBody>
      </p:sp>
      <p:sp>
        <p:nvSpPr>
          <p:cNvPr id="4" name="テキスト プレースホルダ 3"/>
          <p:cNvSpPr>
            <a:spLocks noGrp="1"/>
          </p:cNvSpPr>
          <p:nvPr>
            <p:ph type="body" sz="half" idx="2"/>
          </p:nvPr>
        </p:nvSpPr>
        <p:spPr>
          <a:xfrm>
            <a:off x="1482060" y="8369071"/>
            <a:ext cx="4536758" cy="125498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1B46C386-8C39-4C91-9A1F-0678B3606369}" type="datetimeFigureOut">
              <a:rPr lang="ja-JP" altLang="en-US"/>
              <a:pPr>
                <a:defRPr/>
              </a:pPr>
              <a:t>2023/7/18</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D56923D6-E2B9-47FE-8F69-6726FAE2FEFA}" type="slidenum">
              <a:rPr lang="ja-JP" altLang="en-US"/>
              <a:pPr>
                <a:defRPr/>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338" name="タイトル プレースホルダ 1"/>
          <p:cNvSpPr>
            <a:spLocks noGrp="1"/>
          </p:cNvSpPr>
          <p:nvPr>
            <p:ph type="title"/>
          </p:nvPr>
        </p:nvSpPr>
        <p:spPr bwMode="auto">
          <a:xfrm>
            <a:off x="377825" y="428625"/>
            <a:ext cx="6805613" cy="17811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4339" name="テキスト プレースホルダ 2"/>
          <p:cNvSpPr>
            <a:spLocks noGrp="1"/>
          </p:cNvSpPr>
          <p:nvPr>
            <p:ph type="body" idx="1"/>
          </p:nvPr>
        </p:nvSpPr>
        <p:spPr bwMode="auto">
          <a:xfrm>
            <a:off x="377825" y="2495550"/>
            <a:ext cx="6805613" cy="70564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377825" y="9910763"/>
            <a:ext cx="1765300" cy="569912"/>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fld id="{575DBF08-FC38-4AC5-836F-6D479200D2F6}" type="datetimeFigureOut">
              <a:rPr lang="ja-JP" altLang="en-US"/>
              <a:pPr>
                <a:defRPr/>
              </a:pPr>
              <a:t>2023/7/18</a:t>
            </a:fld>
            <a:endParaRPr lang="ja-JP" altLang="en-US"/>
          </a:p>
        </p:txBody>
      </p:sp>
      <p:sp>
        <p:nvSpPr>
          <p:cNvPr id="5" name="フッター プレースホルダ 4"/>
          <p:cNvSpPr>
            <a:spLocks noGrp="1"/>
          </p:cNvSpPr>
          <p:nvPr>
            <p:ph type="ftr" sz="quarter" idx="3"/>
          </p:nvPr>
        </p:nvSpPr>
        <p:spPr>
          <a:xfrm>
            <a:off x="2582863" y="9910763"/>
            <a:ext cx="2395537" cy="569912"/>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5418138" y="9910763"/>
            <a:ext cx="1765300" cy="569912"/>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defRPr>
            </a:lvl1pPr>
          </a:lstStyle>
          <a:p>
            <a:pPr>
              <a:defRPr/>
            </a:pPr>
            <a:fld id="{55571134-B134-4993-8132-6891D1DF6B1C}"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1" fontAlgn="base" hangingPunct="1">
        <a:spcBef>
          <a:spcPct val="0"/>
        </a:spcBef>
        <a:spcAft>
          <a:spcPct val="0"/>
        </a:spcAft>
        <a:defRPr kumimoji="1" sz="4400" kern="1200">
          <a:solidFill>
            <a:schemeClr val="tx1"/>
          </a:solidFill>
          <a:latin typeface="+mj-lt"/>
          <a:ea typeface="+mj-ea"/>
          <a:cs typeface="+mj-cs"/>
        </a:defRPr>
      </a:lvl1pPr>
      <a:lvl2pPr algn="ctr" rtl="0" eaLnBrk="1" fontAlgn="base" hangingPunct="1">
        <a:spcBef>
          <a:spcPct val="0"/>
        </a:spcBef>
        <a:spcAft>
          <a:spcPct val="0"/>
        </a:spcAft>
        <a:defRPr kumimoji="1" sz="4400">
          <a:solidFill>
            <a:schemeClr val="tx1"/>
          </a:solidFill>
          <a:latin typeface="Calibri" pitchFamily="34" charset="0"/>
          <a:ea typeface="ＭＳ Ｐゴシック" charset="-128"/>
        </a:defRPr>
      </a:lvl2pPr>
      <a:lvl3pPr algn="ctr" rtl="0" eaLnBrk="1" fontAlgn="base" hangingPunct="1">
        <a:spcBef>
          <a:spcPct val="0"/>
        </a:spcBef>
        <a:spcAft>
          <a:spcPct val="0"/>
        </a:spcAft>
        <a:defRPr kumimoji="1" sz="4400">
          <a:solidFill>
            <a:schemeClr val="tx1"/>
          </a:solidFill>
          <a:latin typeface="Calibri" pitchFamily="34" charset="0"/>
          <a:ea typeface="ＭＳ Ｐゴシック" charset="-128"/>
        </a:defRPr>
      </a:lvl3pPr>
      <a:lvl4pPr algn="ctr" rtl="0" eaLnBrk="1" fontAlgn="base" hangingPunct="1">
        <a:spcBef>
          <a:spcPct val="0"/>
        </a:spcBef>
        <a:spcAft>
          <a:spcPct val="0"/>
        </a:spcAft>
        <a:defRPr kumimoji="1" sz="4400">
          <a:solidFill>
            <a:schemeClr val="tx1"/>
          </a:solidFill>
          <a:latin typeface="Calibri" pitchFamily="34" charset="0"/>
          <a:ea typeface="ＭＳ Ｐゴシック" charset="-128"/>
        </a:defRPr>
      </a:lvl4pPr>
      <a:lvl5pPr algn="ctr" rtl="0" eaLnBrk="1" fontAlgn="base" hangingPunct="1">
        <a:spcBef>
          <a:spcPct val="0"/>
        </a:spcBef>
        <a:spcAft>
          <a:spcPct val="0"/>
        </a:spcAft>
        <a:defRPr kumimoji="1" sz="4400">
          <a:solidFill>
            <a:schemeClr val="tx1"/>
          </a:solidFill>
          <a:latin typeface="Calibri" pitchFamily="34" charset="0"/>
          <a:ea typeface="ＭＳ Ｐゴシック" charset="-128"/>
        </a:defRPr>
      </a:lvl5pPr>
      <a:lvl6pPr marL="457200" algn="ctr" rtl="0" eaLnBrk="1" fontAlgn="base" hangingPunct="1">
        <a:spcBef>
          <a:spcPct val="0"/>
        </a:spcBef>
        <a:spcAft>
          <a:spcPct val="0"/>
        </a:spcAft>
        <a:defRPr kumimoji="1" sz="4400">
          <a:solidFill>
            <a:schemeClr val="tx1"/>
          </a:solidFill>
          <a:latin typeface="Calibri" pitchFamily="34" charset="0"/>
          <a:ea typeface="ＭＳ Ｐゴシック" charset="-128"/>
        </a:defRPr>
      </a:lvl6pPr>
      <a:lvl7pPr marL="914400" algn="ctr" rtl="0" eaLnBrk="1" fontAlgn="base" hangingPunct="1">
        <a:spcBef>
          <a:spcPct val="0"/>
        </a:spcBef>
        <a:spcAft>
          <a:spcPct val="0"/>
        </a:spcAft>
        <a:defRPr kumimoji="1" sz="4400">
          <a:solidFill>
            <a:schemeClr val="tx1"/>
          </a:solidFill>
          <a:latin typeface="Calibri" pitchFamily="34" charset="0"/>
          <a:ea typeface="ＭＳ Ｐゴシック" charset="-128"/>
        </a:defRPr>
      </a:lvl7pPr>
      <a:lvl8pPr marL="1371600" algn="ctr" rtl="0" eaLnBrk="1" fontAlgn="base" hangingPunct="1">
        <a:spcBef>
          <a:spcPct val="0"/>
        </a:spcBef>
        <a:spcAft>
          <a:spcPct val="0"/>
        </a:spcAft>
        <a:defRPr kumimoji="1" sz="4400">
          <a:solidFill>
            <a:schemeClr val="tx1"/>
          </a:solidFill>
          <a:latin typeface="Calibri" pitchFamily="34" charset="0"/>
          <a:ea typeface="ＭＳ Ｐゴシック" charset="-128"/>
        </a:defRPr>
      </a:lvl8pPr>
      <a:lvl9pPr marL="1828800" algn="ctr" rtl="0" eaLnBrk="1" fontAlgn="base" hangingPunct="1">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1" fontAlgn="base" hangingPunct="1">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png"/><Relationship Id="rId18" Type="http://schemas.openxmlformats.org/officeDocument/2006/relationships/image" Target="../media/image22.jpeg"/><Relationship Id="rId26" Type="http://schemas.openxmlformats.org/officeDocument/2006/relationships/image" Target="../media/image30.jpeg"/><Relationship Id="rId3" Type="http://schemas.openxmlformats.org/officeDocument/2006/relationships/image" Target="../media/image7.png"/><Relationship Id="rId21" Type="http://schemas.openxmlformats.org/officeDocument/2006/relationships/image" Target="../media/image25.jpeg"/><Relationship Id="rId7" Type="http://schemas.openxmlformats.org/officeDocument/2006/relationships/image" Target="../media/image11.jpeg"/><Relationship Id="rId12" Type="http://schemas.openxmlformats.org/officeDocument/2006/relationships/image" Target="../media/image16.jpeg"/><Relationship Id="rId17" Type="http://schemas.openxmlformats.org/officeDocument/2006/relationships/image" Target="../media/image21.jpeg"/><Relationship Id="rId25" Type="http://schemas.openxmlformats.org/officeDocument/2006/relationships/image" Target="../media/image29.jpeg"/><Relationship Id="rId2" Type="http://schemas.openxmlformats.org/officeDocument/2006/relationships/image" Target="../media/image6.jpeg"/><Relationship Id="rId16" Type="http://schemas.openxmlformats.org/officeDocument/2006/relationships/image" Target="../media/image20.jpeg"/><Relationship Id="rId20"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jpeg"/><Relationship Id="rId24" Type="http://schemas.openxmlformats.org/officeDocument/2006/relationships/image" Target="../media/image28.jpeg"/><Relationship Id="rId5" Type="http://schemas.openxmlformats.org/officeDocument/2006/relationships/image" Target="../media/image9.png"/><Relationship Id="rId15" Type="http://schemas.openxmlformats.org/officeDocument/2006/relationships/image" Target="../media/image19.jpeg"/><Relationship Id="rId23" Type="http://schemas.openxmlformats.org/officeDocument/2006/relationships/image" Target="../media/image27.jpeg"/><Relationship Id="rId10" Type="http://schemas.openxmlformats.org/officeDocument/2006/relationships/image" Target="../media/image14.jpeg"/><Relationship Id="rId19" Type="http://schemas.openxmlformats.org/officeDocument/2006/relationships/image" Target="../media/image23.jpeg"/><Relationship Id="rId4" Type="http://schemas.openxmlformats.org/officeDocument/2006/relationships/image" Target="../media/image8.jpeg"/><Relationship Id="rId9" Type="http://schemas.openxmlformats.org/officeDocument/2006/relationships/image" Target="../media/image13.jpeg"/><Relationship Id="rId14" Type="http://schemas.openxmlformats.org/officeDocument/2006/relationships/image" Target="../media/image18.jpeg"/><Relationship Id="rId22" Type="http://schemas.openxmlformats.org/officeDocument/2006/relationships/image" Target="../media/image26.jpeg"/><Relationship Id="rId27"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9" name="テキスト ボックス 41"/>
          <p:cNvSpPr txBox="1">
            <a:spLocks noChangeArrowheads="1"/>
          </p:cNvSpPr>
          <p:nvPr/>
        </p:nvSpPr>
        <p:spPr bwMode="auto">
          <a:xfrm>
            <a:off x="1674813" y="4410596"/>
            <a:ext cx="4211637" cy="369888"/>
          </a:xfrm>
          <a:prstGeom prst="rect">
            <a:avLst/>
          </a:prstGeom>
          <a:solidFill>
            <a:schemeClr val="bg1"/>
          </a:solidFill>
          <a:ln w="9525">
            <a:noFill/>
            <a:miter lim="800000"/>
            <a:headEnd/>
            <a:tailEnd/>
          </a:ln>
        </p:spPr>
        <p:txBody>
          <a:bodyPr>
            <a:spAutoFit/>
          </a:bodyPr>
          <a:lstStyle/>
          <a:p>
            <a:pPr>
              <a:spcBef>
                <a:spcPct val="0"/>
              </a:spcBef>
            </a:pPr>
            <a:r>
              <a:rPr lang="ja-JP" altLang="en-US" b="1">
                <a:latin typeface="Calibri" pitchFamily="34" charset="0"/>
              </a:rPr>
              <a:t>短期（野球</a:t>
            </a:r>
            <a:r>
              <a:rPr lang="ja-JP" altLang="en-US" b="1" dirty="0">
                <a:latin typeface="Calibri" pitchFamily="34" charset="0"/>
              </a:rPr>
              <a:t>）教室とは？</a:t>
            </a:r>
            <a:endParaRPr lang="en-US" altLang="ja-JP" b="1" dirty="0">
              <a:latin typeface="Calibri" pitchFamily="34" charset="0"/>
            </a:endParaRPr>
          </a:p>
        </p:txBody>
      </p:sp>
      <p:pic>
        <p:nvPicPr>
          <p:cNvPr id="1077" name="Picture 53" descr="_DSC6222"/>
          <p:cNvPicPr>
            <a:picLocks noChangeAspect="1" noChangeArrowheads="1"/>
          </p:cNvPicPr>
          <p:nvPr/>
        </p:nvPicPr>
        <p:blipFill>
          <a:blip r:embed="rId2" cstate="print"/>
          <a:srcRect/>
          <a:stretch>
            <a:fillRect/>
          </a:stretch>
        </p:blipFill>
        <p:spPr bwMode="auto">
          <a:xfrm>
            <a:off x="0" y="-267665"/>
            <a:ext cx="7561263" cy="4699000"/>
          </a:xfrm>
          <a:prstGeom prst="rect">
            <a:avLst/>
          </a:prstGeom>
          <a:noFill/>
        </p:spPr>
      </p:pic>
      <p:sp>
        <p:nvSpPr>
          <p:cNvPr id="4" name="正方形/長方形 3"/>
          <p:cNvSpPr/>
          <p:nvPr/>
        </p:nvSpPr>
        <p:spPr>
          <a:xfrm>
            <a:off x="-109707" y="586382"/>
            <a:ext cx="5517870" cy="707886"/>
          </a:xfrm>
          <a:prstGeom prst="rect">
            <a:avLst/>
          </a:prstGeom>
          <a:noFill/>
        </p:spPr>
        <p:txBody>
          <a:bodyPr wrap="square">
            <a:spAutoFit/>
          </a:bodyPr>
          <a:lstStyle/>
          <a:p>
            <a:pPr fontAlgn="auto">
              <a:spcBef>
                <a:spcPts val="0"/>
              </a:spcBef>
              <a:spcAft>
                <a:spcPts val="0"/>
              </a:spcAft>
              <a:defRPr/>
            </a:pPr>
            <a:r>
              <a:rPr lang="ja-JP" altLang="en-US" sz="4000" b="1">
                <a:ln w="12700">
                  <a:solidFill>
                    <a:schemeClr val="tx1"/>
                  </a:solidFill>
                  <a:prstDash val="solid"/>
                </a:ln>
                <a:solidFill>
                  <a:srgbClr val="FFFF00"/>
                </a:solidFill>
                <a:latin typeface="HGP創英角ﾎﾟｯﾌﾟ体" pitchFamily="50" charset="-128"/>
                <a:ea typeface="HGP創英角ﾎﾟｯﾌﾟ体" pitchFamily="50" charset="-128"/>
              </a:rPr>
              <a:t>夏休み限定イベント</a:t>
            </a:r>
            <a:r>
              <a:rPr lang="ja-JP" altLang="en-US" sz="4000" b="1" dirty="0">
                <a:ln w="12700">
                  <a:solidFill>
                    <a:schemeClr val="tx1"/>
                  </a:solidFill>
                  <a:prstDash val="solid"/>
                </a:ln>
                <a:solidFill>
                  <a:srgbClr val="FFFF00"/>
                </a:solidFill>
                <a:latin typeface="HGP創英角ﾎﾟｯﾌﾟ体" pitchFamily="50" charset="-128"/>
                <a:ea typeface="HGP創英角ﾎﾟｯﾌﾟ体" pitchFamily="50" charset="-128"/>
              </a:rPr>
              <a:t>！</a:t>
            </a:r>
          </a:p>
        </p:txBody>
      </p:sp>
      <p:sp>
        <p:nvSpPr>
          <p:cNvPr id="21" name="角丸四角形 20"/>
          <p:cNvSpPr/>
          <p:nvPr/>
        </p:nvSpPr>
        <p:spPr>
          <a:xfrm>
            <a:off x="107950" y="8515350"/>
            <a:ext cx="7345363" cy="2087563"/>
          </a:xfrm>
          <a:prstGeom prst="round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a:p>
        </p:txBody>
      </p:sp>
      <p:sp>
        <p:nvSpPr>
          <p:cNvPr id="1047" name="テキスト ボックス 17"/>
          <p:cNvSpPr txBox="1">
            <a:spLocks noChangeArrowheads="1"/>
          </p:cNvSpPr>
          <p:nvPr/>
        </p:nvSpPr>
        <p:spPr bwMode="auto">
          <a:xfrm>
            <a:off x="2808288" y="8074744"/>
            <a:ext cx="1944687" cy="368300"/>
          </a:xfrm>
          <a:prstGeom prst="rect">
            <a:avLst/>
          </a:prstGeom>
          <a:solidFill>
            <a:schemeClr val="bg1"/>
          </a:solidFill>
          <a:ln w="9525">
            <a:noFill/>
            <a:miter lim="800000"/>
            <a:headEnd/>
            <a:tailEnd/>
          </a:ln>
        </p:spPr>
        <p:txBody>
          <a:bodyPr>
            <a:spAutoFit/>
          </a:bodyPr>
          <a:lstStyle/>
          <a:p>
            <a:pPr>
              <a:spcBef>
                <a:spcPct val="0"/>
              </a:spcBef>
            </a:pPr>
            <a:r>
              <a:rPr lang="ja-JP" altLang="en-US" b="1" dirty="0">
                <a:latin typeface="Calibri" pitchFamily="34" charset="0"/>
              </a:rPr>
              <a:t>イベント概要</a:t>
            </a:r>
            <a:endParaRPr lang="en-US" altLang="ja-JP" b="1" dirty="0">
              <a:latin typeface="Calibri" pitchFamily="34" charset="0"/>
            </a:endParaRPr>
          </a:p>
        </p:txBody>
      </p:sp>
      <p:sp>
        <p:nvSpPr>
          <p:cNvPr id="29" name="正方形/長方形 28"/>
          <p:cNvSpPr/>
          <p:nvPr/>
        </p:nvSpPr>
        <p:spPr bwMode="auto">
          <a:xfrm>
            <a:off x="539540" y="1337820"/>
            <a:ext cx="6264696" cy="1077218"/>
          </a:xfrm>
          <a:prstGeom prst="rect">
            <a:avLst/>
          </a:prstGeom>
          <a:noFill/>
        </p:spPr>
        <p:txBody>
          <a:bodyPr wrap="square">
            <a:spAutoFit/>
          </a:bodyPr>
          <a:lstStyle/>
          <a:p>
            <a:pPr algn="dist" fontAlgn="auto">
              <a:spcBef>
                <a:spcPts val="0"/>
              </a:spcBef>
              <a:spcAft>
                <a:spcPts val="0"/>
              </a:spcAft>
              <a:defRPr/>
            </a:pPr>
            <a:r>
              <a:rPr lang="en-US" altLang="ja-JP" sz="3200" b="1" dirty="0">
                <a:ln w="12700">
                  <a:solidFill>
                    <a:schemeClr val="bg1"/>
                  </a:solidFill>
                  <a:prstDash val="solid"/>
                </a:ln>
                <a:solidFill>
                  <a:srgbClr val="FF0000"/>
                </a:solidFill>
                <a:latin typeface="HGP創英角ﾎﾟｯﾌﾟ体" pitchFamily="50" charset="-128"/>
                <a:ea typeface="HGP創英角ﾎﾟｯﾌﾟ体" pitchFamily="50" charset="-128"/>
              </a:rPr>
              <a:t>JB</a:t>
            </a:r>
            <a:r>
              <a:rPr lang="ja-JP" altLang="en-US" sz="3200" b="1">
                <a:ln w="12700">
                  <a:solidFill>
                    <a:schemeClr val="bg1"/>
                  </a:solidFill>
                  <a:prstDash val="solid"/>
                </a:ln>
                <a:solidFill>
                  <a:srgbClr val="FF0000"/>
                </a:solidFill>
                <a:latin typeface="HGP創英角ﾎﾟｯﾌﾟ体" pitchFamily="50" charset="-128"/>
                <a:ea typeface="HGP創英角ﾎﾟｯﾌﾟ体" pitchFamily="50" charset="-128"/>
              </a:rPr>
              <a:t>ヒロタ校</a:t>
            </a:r>
            <a:endParaRPr lang="en-US" altLang="ja-JP" sz="3200" b="1" dirty="0">
              <a:ln w="12700">
                <a:solidFill>
                  <a:schemeClr val="bg1"/>
                </a:solidFill>
                <a:prstDash val="solid"/>
              </a:ln>
              <a:solidFill>
                <a:srgbClr val="FF0000"/>
              </a:solidFill>
              <a:latin typeface="HGP創英角ﾎﾟｯﾌﾟ体" pitchFamily="50" charset="-128"/>
              <a:ea typeface="HGP創英角ﾎﾟｯﾌﾟ体" pitchFamily="50" charset="-128"/>
            </a:endParaRPr>
          </a:p>
          <a:p>
            <a:pPr algn="dist" fontAlgn="auto">
              <a:spcBef>
                <a:spcPts val="0"/>
              </a:spcBef>
              <a:spcAft>
                <a:spcPts val="0"/>
              </a:spcAft>
              <a:defRPr/>
            </a:pPr>
            <a:endParaRPr lang="en-US" altLang="ja-JP" sz="3200" b="1" dirty="0">
              <a:ln w="12700">
                <a:solidFill>
                  <a:schemeClr val="bg1"/>
                </a:solidFill>
                <a:prstDash val="solid"/>
              </a:ln>
              <a:solidFill>
                <a:srgbClr val="FF0000"/>
              </a:solidFill>
              <a:latin typeface="HGP創英角ﾎﾟｯﾌﾟ体" pitchFamily="50" charset="-128"/>
              <a:ea typeface="HGP創英角ﾎﾟｯﾌﾟ体" pitchFamily="50" charset="-128"/>
            </a:endParaRPr>
          </a:p>
        </p:txBody>
      </p:sp>
      <p:pic>
        <p:nvPicPr>
          <p:cNvPr id="1053" name="Picture 15"/>
          <p:cNvPicPr>
            <a:picLocks noChangeAspect="1" noChangeArrowheads="1"/>
          </p:cNvPicPr>
          <p:nvPr/>
        </p:nvPicPr>
        <p:blipFill>
          <a:blip r:embed="rId3" cstate="print"/>
          <a:srcRect/>
          <a:stretch>
            <a:fillRect/>
          </a:stretch>
        </p:blipFill>
        <p:spPr bwMode="auto">
          <a:xfrm>
            <a:off x="11701463" y="8731250"/>
            <a:ext cx="2305050" cy="1530350"/>
          </a:xfrm>
          <a:prstGeom prst="rect">
            <a:avLst/>
          </a:prstGeom>
          <a:noFill/>
          <a:ln w="9525">
            <a:noFill/>
            <a:miter lim="800000"/>
            <a:headEnd/>
            <a:tailEnd/>
          </a:ln>
        </p:spPr>
      </p:pic>
      <p:sp>
        <p:nvSpPr>
          <p:cNvPr id="1054" name="正方形/長方形 32"/>
          <p:cNvSpPr>
            <a:spLocks noChangeArrowheads="1"/>
          </p:cNvSpPr>
          <p:nvPr/>
        </p:nvSpPr>
        <p:spPr bwMode="auto">
          <a:xfrm>
            <a:off x="0" y="6066780"/>
            <a:ext cx="7561263" cy="892552"/>
          </a:xfrm>
          <a:prstGeom prst="rect">
            <a:avLst/>
          </a:prstGeom>
          <a:noFill/>
          <a:ln w="9525">
            <a:noFill/>
            <a:miter lim="800000"/>
            <a:headEnd/>
            <a:tailEnd/>
          </a:ln>
        </p:spPr>
        <p:txBody>
          <a:bodyPr>
            <a:spAutoFit/>
          </a:bodyPr>
          <a:lstStyle/>
          <a:p>
            <a:pPr>
              <a:spcBef>
                <a:spcPct val="0"/>
              </a:spcBef>
            </a:pPr>
            <a:r>
              <a:rPr lang="ja-JP" altLang="en-US" sz="1600" b="1">
                <a:solidFill>
                  <a:srgbClr val="0000FF"/>
                </a:solidFill>
                <a:latin typeface="ＤＦＧPOP1体W12" pitchFamily="50" charset="-128"/>
                <a:ea typeface="ＤＦＧPOP1体W12" pitchFamily="50" charset="-128"/>
              </a:rPr>
              <a:t>子供と</a:t>
            </a:r>
            <a:r>
              <a:rPr lang="ja-JP" altLang="ja-JP" sz="1600" b="1" dirty="0">
                <a:solidFill>
                  <a:srgbClr val="0000FF"/>
                </a:solidFill>
                <a:latin typeface="ＤＦＧPOP1体W12" pitchFamily="50" charset="-128"/>
                <a:ea typeface="ＤＦＧPOP1体W12" pitchFamily="50" charset="-128"/>
              </a:rPr>
              <a:t>同じ目線に立ち</a:t>
            </a:r>
            <a:r>
              <a:rPr lang="ja-JP" altLang="en-US" sz="1600" b="1" dirty="0">
                <a:solidFill>
                  <a:srgbClr val="0000FF"/>
                </a:solidFill>
                <a:latin typeface="ＤＦＧPOP1体W12" pitchFamily="50" charset="-128"/>
                <a:ea typeface="ＤＦＧPOP1体W12" pitchFamily="50" charset="-128"/>
              </a:rPr>
              <a:t>、</a:t>
            </a:r>
            <a:r>
              <a:rPr lang="ja-JP" altLang="ja-JP" sz="1600" b="1" dirty="0">
                <a:solidFill>
                  <a:srgbClr val="0000FF"/>
                </a:solidFill>
                <a:latin typeface="ＤＦＧPOP1体W12" pitchFamily="50" charset="-128"/>
                <a:ea typeface="ＤＦＧPOP1体W12" pitchFamily="50" charset="-128"/>
              </a:rPr>
              <a:t>一緒に問題を解決して</a:t>
            </a:r>
            <a:r>
              <a:rPr lang="ja-JP" altLang="ja-JP" sz="1600" b="1">
                <a:solidFill>
                  <a:srgbClr val="0000FF"/>
                </a:solidFill>
                <a:latin typeface="ＤＦＧPOP1体W12" pitchFamily="50" charset="-128"/>
                <a:ea typeface="ＤＦＧPOP1体W12" pitchFamily="50" charset="-128"/>
              </a:rPr>
              <a:t>いく</a:t>
            </a:r>
            <a:r>
              <a:rPr lang="en-US" altLang="ja-JP" sz="1600" b="1" dirty="0">
                <a:solidFill>
                  <a:srgbClr val="0000FF"/>
                </a:solidFill>
                <a:latin typeface="ＤＦＧPOP1体W12" pitchFamily="50" charset="-128"/>
                <a:ea typeface="ＤＦＧPOP1体W12" pitchFamily="50" charset="-128"/>
              </a:rPr>
              <a:t>JBS</a:t>
            </a:r>
            <a:r>
              <a:rPr lang="ja-JP" altLang="en-US" sz="1600" b="1">
                <a:solidFill>
                  <a:srgbClr val="0000FF"/>
                </a:solidFill>
                <a:latin typeface="ＤＦＧPOP1体W12" pitchFamily="50" charset="-128"/>
                <a:ea typeface="ＤＦＧPOP1体W12" pitchFamily="50" charset="-128"/>
              </a:rPr>
              <a:t>ヒロタ</a:t>
            </a:r>
            <a:r>
              <a:rPr lang="ja-JP" altLang="ja-JP" sz="1600" b="1">
                <a:solidFill>
                  <a:srgbClr val="0000FF"/>
                </a:solidFill>
                <a:latin typeface="ＤＦＧPOP1体W12" pitchFamily="50" charset="-128"/>
                <a:ea typeface="ＤＦＧPOP1体W12" pitchFamily="50" charset="-128"/>
              </a:rPr>
              <a:t>校</a:t>
            </a:r>
            <a:r>
              <a:rPr lang="en-US" altLang="ja-JP" sz="1600" b="1" dirty="0">
                <a:solidFill>
                  <a:srgbClr val="0000FF"/>
                </a:solidFill>
                <a:latin typeface="ＤＦＧPOP1体W12" pitchFamily="50" charset="-128"/>
                <a:ea typeface="ＤＦＧPOP1体W12" pitchFamily="50" charset="-128"/>
              </a:rPr>
              <a:t>!!</a:t>
            </a:r>
          </a:p>
          <a:p>
            <a:pPr>
              <a:spcBef>
                <a:spcPct val="0"/>
              </a:spcBef>
            </a:pPr>
            <a:r>
              <a:rPr lang="ja-JP" altLang="en-US" b="1">
                <a:latin typeface="ＤＦＧPOP1体W12" pitchFamily="50" charset="-128"/>
                <a:ea typeface="ＤＦＧPOP1体W12" pitchFamily="50" charset="-128"/>
              </a:rPr>
              <a:t>普段、スクールに</a:t>
            </a:r>
            <a:r>
              <a:rPr lang="ja-JP" altLang="en-US" b="1" dirty="0">
                <a:latin typeface="ＤＦＧPOP1体W12" pitchFamily="50" charset="-128"/>
                <a:ea typeface="ＤＦＧPOP1体W12" pitchFamily="50" charset="-128"/>
              </a:rPr>
              <a:t>通えないジュニア野球選手もご参加頂けます。</a:t>
            </a:r>
            <a:endParaRPr lang="en-US" altLang="ja-JP" b="1" dirty="0">
              <a:latin typeface="ＤＦＧPOP1体W12" pitchFamily="50" charset="-128"/>
              <a:ea typeface="ＤＦＧPOP1体W12" pitchFamily="50" charset="-128"/>
            </a:endParaRPr>
          </a:p>
          <a:p>
            <a:pPr>
              <a:spcBef>
                <a:spcPct val="0"/>
              </a:spcBef>
            </a:pPr>
            <a:r>
              <a:rPr lang="ja-JP" altLang="en-US" b="1" dirty="0">
                <a:latin typeface="ＤＦＧPOP1体W12" pitchFamily="50" charset="-128"/>
                <a:ea typeface="ＤＦＧPOP1体W12" pitchFamily="50" charset="-128"/>
              </a:rPr>
              <a:t>この機会に</a:t>
            </a:r>
            <a:r>
              <a:rPr lang="en-US" altLang="ja-JP" b="1" dirty="0">
                <a:solidFill>
                  <a:srgbClr val="FF0000"/>
                </a:solidFill>
                <a:latin typeface="ＤＦＧPOP1体W12" pitchFamily="50" charset="-128"/>
                <a:ea typeface="ＤＦＧPOP1体W12" pitchFamily="50" charset="-128"/>
              </a:rPr>
              <a:t>2</a:t>
            </a:r>
            <a:r>
              <a:rPr lang="ja-JP" altLang="en-US" b="1" dirty="0">
                <a:solidFill>
                  <a:srgbClr val="FF0000"/>
                </a:solidFill>
                <a:latin typeface="ＤＦＧPOP1体W12" pitchFamily="50" charset="-128"/>
                <a:ea typeface="ＤＦＧPOP1体W12" pitchFamily="50" charset="-128"/>
              </a:rPr>
              <a:t>万人</a:t>
            </a:r>
            <a:r>
              <a:rPr lang="ja-JP" altLang="en-US" b="1">
                <a:solidFill>
                  <a:srgbClr val="FF0000"/>
                </a:solidFill>
                <a:latin typeface="ＤＦＧPOP1体W12" pitchFamily="50" charset="-128"/>
                <a:ea typeface="ＤＦＧPOP1体W12" pitchFamily="50" charset="-128"/>
              </a:rPr>
              <a:t>が選んだレッスン</a:t>
            </a:r>
            <a:r>
              <a:rPr lang="ja-JP" altLang="en-US" b="1" dirty="0">
                <a:latin typeface="ＤＦＧPOP1体W12" pitchFamily="50" charset="-128"/>
                <a:ea typeface="ＤＦＧPOP1体W12" pitchFamily="50" charset="-128"/>
              </a:rPr>
              <a:t>を体感して下さい</a:t>
            </a:r>
            <a:r>
              <a:rPr lang="en-US" altLang="ja-JP" b="1" dirty="0">
                <a:latin typeface="ＤＦＧPOP1体W12" pitchFamily="50" charset="-128"/>
                <a:ea typeface="ＤＦＧPOP1体W12" pitchFamily="50" charset="-128"/>
              </a:rPr>
              <a:t>!!</a:t>
            </a:r>
            <a:endParaRPr lang="ja-JP" altLang="en-US" b="1" dirty="0">
              <a:latin typeface="ＤＦＧPOP1体W12" pitchFamily="50" charset="-128"/>
              <a:ea typeface="ＤＦＧPOP1体W12" pitchFamily="50" charset="-128"/>
            </a:endParaRPr>
          </a:p>
        </p:txBody>
      </p:sp>
      <p:sp>
        <p:nvSpPr>
          <p:cNvPr id="37" name="正方形/長方形 36"/>
          <p:cNvSpPr/>
          <p:nvPr/>
        </p:nvSpPr>
        <p:spPr>
          <a:xfrm>
            <a:off x="5831331" y="8515052"/>
            <a:ext cx="1011815" cy="338554"/>
          </a:xfrm>
          <a:prstGeom prst="rect">
            <a:avLst/>
          </a:prstGeom>
        </p:spPr>
        <p:txBody>
          <a:bodyPr wrap="none">
            <a:spAutoFit/>
          </a:bodyPr>
          <a:lstStyle/>
          <a:p>
            <a:pPr>
              <a:spcBef>
                <a:spcPct val="0"/>
              </a:spcBef>
            </a:pPr>
            <a:r>
              <a:rPr lang="ja-JP" altLang="en-US" sz="1600" b="1" dirty="0">
                <a:solidFill>
                  <a:srgbClr val="000000"/>
                </a:solidFill>
                <a:latin typeface="+mn-ea"/>
              </a:rPr>
              <a:t>開催場所</a:t>
            </a:r>
            <a:endParaRPr lang="en-US" altLang="ja-JP" sz="1600" b="1" dirty="0">
              <a:solidFill>
                <a:srgbClr val="000000"/>
              </a:solidFill>
              <a:latin typeface="+mn-ea"/>
            </a:endParaRPr>
          </a:p>
        </p:txBody>
      </p:sp>
      <p:sp>
        <p:nvSpPr>
          <p:cNvPr id="1061" name="テキスト ボックス 62"/>
          <p:cNvSpPr txBox="1">
            <a:spLocks noChangeArrowheads="1"/>
          </p:cNvSpPr>
          <p:nvPr/>
        </p:nvSpPr>
        <p:spPr bwMode="auto">
          <a:xfrm>
            <a:off x="71438" y="7002884"/>
            <a:ext cx="7416800" cy="984250"/>
          </a:xfrm>
          <a:prstGeom prst="rect">
            <a:avLst/>
          </a:prstGeom>
          <a:solidFill>
            <a:schemeClr val="bg1"/>
          </a:solidFill>
          <a:ln w="3175">
            <a:solidFill>
              <a:schemeClr val="tx1"/>
            </a:solidFill>
            <a:miter lim="800000"/>
            <a:headEnd/>
            <a:tailEnd/>
          </a:ln>
        </p:spPr>
        <p:txBody>
          <a:bodyPr>
            <a:spAutoFit/>
          </a:bodyPr>
          <a:lstStyle/>
          <a:p>
            <a:pPr>
              <a:spcBef>
                <a:spcPct val="0"/>
              </a:spcBef>
            </a:pPr>
            <a:r>
              <a:rPr lang="en-US" altLang="ja-JP" b="1" dirty="0">
                <a:latin typeface="Calibri" pitchFamily="34" charset="0"/>
              </a:rPr>
              <a:t>【</a:t>
            </a:r>
            <a:r>
              <a:rPr lang="ja-JP" altLang="en-US" b="1">
                <a:latin typeface="Calibri" pitchFamily="34" charset="0"/>
              </a:rPr>
              <a:t>こんな方のご参加をお待ちしています</a:t>
            </a:r>
            <a:r>
              <a:rPr lang="en-US" altLang="ja-JP" b="1" dirty="0">
                <a:latin typeface="Calibri" pitchFamily="34" charset="0"/>
              </a:rPr>
              <a:t>】</a:t>
            </a:r>
          </a:p>
          <a:p>
            <a:pPr>
              <a:spcBef>
                <a:spcPct val="0"/>
              </a:spcBef>
            </a:pPr>
            <a:endParaRPr lang="en-US" altLang="ja-JP" sz="2000" b="1" dirty="0">
              <a:latin typeface="Calibri" pitchFamily="34" charset="0"/>
            </a:endParaRPr>
          </a:p>
          <a:p>
            <a:pPr>
              <a:spcBef>
                <a:spcPct val="0"/>
              </a:spcBef>
            </a:pPr>
            <a:endParaRPr lang="en-US" altLang="ja-JP" sz="2000" b="1" dirty="0">
              <a:latin typeface="Calibri" pitchFamily="34" charset="0"/>
            </a:endParaRPr>
          </a:p>
        </p:txBody>
      </p:sp>
      <p:sp>
        <p:nvSpPr>
          <p:cNvPr id="1062" name="テキスト ボックス 62"/>
          <p:cNvSpPr txBox="1">
            <a:spLocks noChangeArrowheads="1"/>
          </p:cNvSpPr>
          <p:nvPr/>
        </p:nvSpPr>
        <p:spPr bwMode="auto">
          <a:xfrm>
            <a:off x="73025" y="7362924"/>
            <a:ext cx="3744913" cy="677108"/>
          </a:xfrm>
          <a:prstGeom prst="rect">
            <a:avLst/>
          </a:prstGeom>
          <a:noFill/>
          <a:ln w="3175">
            <a:noFill/>
            <a:miter lim="800000"/>
            <a:headEnd/>
            <a:tailEnd/>
          </a:ln>
        </p:spPr>
        <p:txBody>
          <a:bodyPr>
            <a:spAutoFit/>
          </a:bodyPr>
          <a:lstStyle/>
          <a:p>
            <a:pPr algn="dist">
              <a:spcBef>
                <a:spcPct val="0"/>
              </a:spcBef>
            </a:pPr>
            <a:r>
              <a:rPr lang="ja-JP" altLang="en-US" sz="1600" b="1" dirty="0">
                <a:latin typeface="Calibri" pitchFamily="34" charset="0"/>
              </a:rPr>
              <a:t>□試合で結果が出ていない方</a:t>
            </a:r>
            <a:endParaRPr lang="en-US" altLang="ja-JP" sz="600" b="1" dirty="0">
              <a:latin typeface="Calibri" pitchFamily="34" charset="0"/>
            </a:endParaRPr>
          </a:p>
          <a:p>
            <a:pPr algn="dist">
              <a:spcBef>
                <a:spcPct val="0"/>
              </a:spcBef>
            </a:pPr>
            <a:r>
              <a:rPr lang="ja-JP" altLang="en-US" sz="600" b="1" dirty="0">
                <a:latin typeface="Calibri" pitchFamily="34" charset="0"/>
              </a:rPr>
              <a:t>       </a:t>
            </a:r>
            <a:endParaRPr lang="en-US" altLang="ja-JP" sz="600" b="1" dirty="0">
              <a:latin typeface="Calibri" pitchFamily="34" charset="0"/>
            </a:endParaRPr>
          </a:p>
          <a:p>
            <a:pPr algn="dist">
              <a:spcBef>
                <a:spcPct val="0"/>
              </a:spcBef>
            </a:pPr>
            <a:r>
              <a:rPr lang="ja-JP" altLang="en-US" sz="1600" b="1" dirty="0">
                <a:latin typeface="Calibri" pitchFamily="34" charset="0"/>
              </a:rPr>
              <a:t>□練習方法を知りたい方</a:t>
            </a:r>
          </a:p>
        </p:txBody>
      </p:sp>
      <p:sp>
        <p:nvSpPr>
          <p:cNvPr id="1063" name="テキスト ボックス 62"/>
          <p:cNvSpPr txBox="1">
            <a:spLocks noChangeArrowheads="1"/>
          </p:cNvSpPr>
          <p:nvPr/>
        </p:nvSpPr>
        <p:spPr bwMode="auto">
          <a:xfrm>
            <a:off x="3671888" y="7362924"/>
            <a:ext cx="3852862" cy="676275"/>
          </a:xfrm>
          <a:prstGeom prst="rect">
            <a:avLst/>
          </a:prstGeom>
          <a:noFill/>
          <a:ln w="3175">
            <a:noFill/>
            <a:miter lim="800000"/>
            <a:headEnd/>
            <a:tailEnd/>
          </a:ln>
        </p:spPr>
        <p:txBody>
          <a:bodyPr>
            <a:spAutoFit/>
          </a:bodyPr>
          <a:lstStyle/>
          <a:p>
            <a:pPr algn="dist">
              <a:spcBef>
                <a:spcPct val="0"/>
              </a:spcBef>
            </a:pPr>
            <a:r>
              <a:rPr lang="ja-JP" altLang="en-US" sz="1600" b="1" dirty="0">
                <a:latin typeface="Calibri" pitchFamily="34" charset="0"/>
              </a:rPr>
              <a:t>□くせをなおしたい方</a:t>
            </a:r>
            <a:endParaRPr lang="en-US" altLang="ja-JP" sz="1600" b="1" dirty="0">
              <a:latin typeface="Calibri" pitchFamily="34" charset="0"/>
            </a:endParaRPr>
          </a:p>
          <a:p>
            <a:pPr algn="dist">
              <a:spcBef>
                <a:spcPct val="0"/>
              </a:spcBef>
            </a:pPr>
            <a:endParaRPr lang="en-US" altLang="ja-JP" sz="600" b="1" dirty="0">
              <a:latin typeface="Calibri" pitchFamily="34" charset="0"/>
            </a:endParaRPr>
          </a:p>
          <a:p>
            <a:pPr algn="dist">
              <a:spcBef>
                <a:spcPct val="0"/>
              </a:spcBef>
            </a:pPr>
            <a:r>
              <a:rPr lang="ja-JP" altLang="en-US" sz="1600" b="1" dirty="0">
                <a:latin typeface="Calibri" pitchFamily="34" charset="0"/>
              </a:rPr>
              <a:t>□更なるレベルアップをしたい方　</a:t>
            </a:r>
          </a:p>
        </p:txBody>
      </p:sp>
      <p:sp>
        <p:nvSpPr>
          <p:cNvPr id="35" name="フリーフォーム 34"/>
          <p:cNvSpPr/>
          <p:nvPr/>
        </p:nvSpPr>
        <p:spPr>
          <a:xfrm>
            <a:off x="3852863" y="7794972"/>
            <a:ext cx="107950" cy="107950"/>
          </a:xfrm>
          <a:custGeom>
            <a:avLst/>
            <a:gdLst>
              <a:gd name="connsiteX0" fmla="*/ 0 w 749300"/>
              <a:gd name="connsiteY0" fmla="*/ 50800 h 571500"/>
              <a:gd name="connsiteX1" fmla="*/ 12700 w 749300"/>
              <a:gd name="connsiteY1" fmla="*/ 266700 h 571500"/>
              <a:gd name="connsiteX2" fmla="*/ 25400 w 749300"/>
              <a:gd name="connsiteY2" fmla="*/ 330200 h 571500"/>
              <a:gd name="connsiteX3" fmla="*/ 50800 w 749300"/>
              <a:gd name="connsiteY3" fmla="*/ 469900 h 571500"/>
              <a:gd name="connsiteX4" fmla="*/ 76200 w 749300"/>
              <a:gd name="connsiteY4" fmla="*/ 558800 h 571500"/>
              <a:gd name="connsiteX5" fmla="*/ 114300 w 749300"/>
              <a:gd name="connsiteY5" fmla="*/ 571500 h 571500"/>
              <a:gd name="connsiteX6" fmla="*/ 177800 w 749300"/>
              <a:gd name="connsiteY6" fmla="*/ 558800 h 571500"/>
              <a:gd name="connsiteX7" fmla="*/ 190500 w 749300"/>
              <a:gd name="connsiteY7" fmla="*/ 520700 h 571500"/>
              <a:gd name="connsiteX8" fmla="*/ 228600 w 749300"/>
              <a:gd name="connsiteY8" fmla="*/ 482600 h 571500"/>
              <a:gd name="connsiteX9" fmla="*/ 266700 w 749300"/>
              <a:gd name="connsiteY9" fmla="*/ 431800 h 571500"/>
              <a:gd name="connsiteX10" fmla="*/ 393700 w 749300"/>
              <a:gd name="connsiteY10" fmla="*/ 304800 h 571500"/>
              <a:gd name="connsiteX11" fmla="*/ 431800 w 749300"/>
              <a:gd name="connsiteY11" fmla="*/ 266700 h 571500"/>
              <a:gd name="connsiteX12" fmla="*/ 495300 w 749300"/>
              <a:gd name="connsiteY12" fmla="*/ 228600 h 571500"/>
              <a:gd name="connsiteX13" fmla="*/ 571500 w 749300"/>
              <a:gd name="connsiteY13" fmla="*/ 152400 h 571500"/>
              <a:gd name="connsiteX14" fmla="*/ 609600 w 749300"/>
              <a:gd name="connsiteY14" fmla="*/ 114300 h 571500"/>
              <a:gd name="connsiteX15" fmla="*/ 647700 w 749300"/>
              <a:gd name="connsiteY15" fmla="*/ 76200 h 571500"/>
              <a:gd name="connsiteX16" fmla="*/ 685800 w 749300"/>
              <a:gd name="connsiteY16" fmla="*/ 63500 h 571500"/>
              <a:gd name="connsiteX17" fmla="*/ 711200 w 749300"/>
              <a:gd name="connsiteY17" fmla="*/ 25400 h 571500"/>
              <a:gd name="connsiteX18" fmla="*/ 749300 w 749300"/>
              <a:gd name="connsiteY18" fmla="*/ 0 h 571500"/>
              <a:gd name="connsiteX0" fmla="*/ 0 w 749300"/>
              <a:gd name="connsiteY0" fmla="*/ 438650 h 571500"/>
              <a:gd name="connsiteX1" fmla="*/ 12700 w 749300"/>
              <a:gd name="connsiteY1" fmla="*/ 266700 h 571500"/>
              <a:gd name="connsiteX2" fmla="*/ 25400 w 749300"/>
              <a:gd name="connsiteY2" fmla="*/ 330200 h 571500"/>
              <a:gd name="connsiteX3" fmla="*/ 50800 w 749300"/>
              <a:gd name="connsiteY3" fmla="*/ 469900 h 571500"/>
              <a:gd name="connsiteX4" fmla="*/ 76200 w 749300"/>
              <a:gd name="connsiteY4" fmla="*/ 558800 h 571500"/>
              <a:gd name="connsiteX5" fmla="*/ 114300 w 749300"/>
              <a:gd name="connsiteY5" fmla="*/ 571500 h 571500"/>
              <a:gd name="connsiteX6" fmla="*/ 177800 w 749300"/>
              <a:gd name="connsiteY6" fmla="*/ 558800 h 571500"/>
              <a:gd name="connsiteX7" fmla="*/ 190500 w 749300"/>
              <a:gd name="connsiteY7" fmla="*/ 520700 h 571500"/>
              <a:gd name="connsiteX8" fmla="*/ 228600 w 749300"/>
              <a:gd name="connsiteY8" fmla="*/ 482600 h 571500"/>
              <a:gd name="connsiteX9" fmla="*/ 266700 w 749300"/>
              <a:gd name="connsiteY9" fmla="*/ 431800 h 571500"/>
              <a:gd name="connsiteX10" fmla="*/ 393700 w 749300"/>
              <a:gd name="connsiteY10" fmla="*/ 304800 h 571500"/>
              <a:gd name="connsiteX11" fmla="*/ 431800 w 749300"/>
              <a:gd name="connsiteY11" fmla="*/ 266700 h 571500"/>
              <a:gd name="connsiteX12" fmla="*/ 495300 w 749300"/>
              <a:gd name="connsiteY12" fmla="*/ 228600 h 571500"/>
              <a:gd name="connsiteX13" fmla="*/ 571500 w 749300"/>
              <a:gd name="connsiteY13" fmla="*/ 152400 h 571500"/>
              <a:gd name="connsiteX14" fmla="*/ 609600 w 749300"/>
              <a:gd name="connsiteY14" fmla="*/ 114300 h 571500"/>
              <a:gd name="connsiteX15" fmla="*/ 647700 w 749300"/>
              <a:gd name="connsiteY15" fmla="*/ 76200 h 571500"/>
              <a:gd name="connsiteX16" fmla="*/ 685800 w 749300"/>
              <a:gd name="connsiteY16" fmla="*/ 63500 h 571500"/>
              <a:gd name="connsiteX17" fmla="*/ 711200 w 749300"/>
              <a:gd name="connsiteY17" fmla="*/ 25400 h 571500"/>
              <a:gd name="connsiteX18" fmla="*/ 749300 w 749300"/>
              <a:gd name="connsiteY18" fmla="*/ 0 h 571500"/>
              <a:gd name="connsiteX0" fmla="*/ 0 w 749300"/>
              <a:gd name="connsiteY0" fmla="*/ 438650 h 571500"/>
              <a:gd name="connsiteX1" fmla="*/ 12700 w 749300"/>
              <a:gd name="connsiteY1" fmla="*/ 266700 h 571500"/>
              <a:gd name="connsiteX2" fmla="*/ 25400 w 749300"/>
              <a:gd name="connsiteY2" fmla="*/ 330200 h 571500"/>
              <a:gd name="connsiteX3" fmla="*/ 93663 w 749300"/>
              <a:gd name="connsiteY3" fmla="*/ 438650 h 571500"/>
              <a:gd name="connsiteX4" fmla="*/ 76200 w 749300"/>
              <a:gd name="connsiteY4" fmla="*/ 558800 h 571500"/>
              <a:gd name="connsiteX5" fmla="*/ 114300 w 749300"/>
              <a:gd name="connsiteY5" fmla="*/ 571500 h 571500"/>
              <a:gd name="connsiteX6" fmla="*/ 177800 w 749300"/>
              <a:gd name="connsiteY6" fmla="*/ 558800 h 571500"/>
              <a:gd name="connsiteX7" fmla="*/ 190500 w 749300"/>
              <a:gd name="connsiteY7" fmla="*/ 520700 h 571500"/>
              <a:gd name="connsiteX8" fmla="*/ 228600 w 749300"/>
              <a:gd name="connsiteY8" fmla="*/ 482600 h 571500"/>
              <a:gd name="connsiteX9" fmla="*/ 266700 w 749300"/>
              <a:gd name="connsiteY9" fmla="*/ 431800 h 571500"/>
              <a:gd name="connsiteX10" fmla="*/ 393700 w 749300"/>
              <a:gd name="connsiteY10" fmla="*/ 304800 h 571500"/>
              <a:gd name="connsiteX11" fmla="*/ 431800 w 749300"/>
              <a:gd name="connsiteY11" fmla="*/ 266700 h 571500"/>
              <a:gd name="connsiteX12" fmla="*/ 495300 w 749300"/>
              <a:gd name="connsiteY12" fmla="*/ 228600 h 571500"/>
              <a:gd name="connsiteX13" fmla="*/ 571500 w 749300"/>
              <a:gd name="connsiteY13" fmla="*/ 152400 h 571500"/>
              <a:gd name="connsiteX14" fmla="*/ 609600 w 749300"/>
              <a:gd name="connsiteY14" fmla="*/ 114300 h 571500"/>
              <a:gd name="connsiteX15" fmla="*/ 647700 w 749300"/>
              <a:gd name="connsiteY15" fmla="*/ 76200 h 571500"/>
              <a:gd name="connsiteX16" fmla="*/ 685800 w 749300"/>
              <a:gd name="connsiteY16" fmla="*/ 63500 h 571500"/>
              <a:gd name="connsiteX17" fmla="*/ 711200 w 749300"/>
              <a:gd name="connsiteY17" fmla="*/ 25400 h 571500"/>
              <a:gd name="connsiteX18" fmla="*/ 749300 w 749300"/>
              <a:gd name="connsiteY18" fmla="*/ 0 h 571500"/>
              <a:gd name="connsiteX0" fmla="*/ 0 w 749300"/>
              <a:gd name="connsiteY0" fmla="*/ 438650 h 592514"/>
              <a:gd name="connsiteX1" fmla="*/ 12700 w 749300"/>
              <a:gd name="connsiteY1" fmla="*/ 266700 h 592514"/>
              <a:gd name="connsiteX2" fmla="*/ 25400 w 749300"/>
              <a:gd name="connsiteY2" fmla="*/ 330200 h 592514"/>
              <a:gd name="connsiteX3" fmla="*/ 93663 w 749300"/>
              <a:gd name="connsiteY3" fmla="*/ 438650 h 592514"/>
              <a:gd name="connsiteX4" fmla="*/ 76200 w 749300"/>
              <a:gd name="connsiteY4" fmla="*/ 558800 h 592514"/>
              <a:gd name="connsiteX5" fmla="*/ 114300 w 749300"/>
              <a:gd name="connsiteY5" fmla="*/ 571500 h 592514"/>
              <a:gd name="connsiteX6" fmla="*/ 177800 w 749300"/>
              <a:gd name="connsiteY6" fmla="*/ 558800 h 592514"/>
              <a:gd name="connsiteX7" fmla="*/ 190500 w 749300"/>
              <a:gd name="connsiteY7" fmla="*/ 520700 h 592514"/>
              <a:gd name="connsiteX8" fmla="*/ 228600 w 749300"/>
              <a:gd name="connsiteY8" fmla="*/ 482600 h 592514"/>
              <a:gd name="connsiteX9" fmla="*/ 266700 w 749300"/>
              <a:gd name="connsiteY9" fmla="*/ 431800 h 592514"/>
              <a:gd name="connsiteX10" fmla="*/ 393700 w 749300"/>
              <a:gd name="connsiteY10" fmla="*/ 304800 h 592514"/>
              <a:gd name="connsiteX11" fmla="*/ 431800 w 749300"/>
              <a:gd name="connsiteY11" fmla="*/ 266700 h 592514"/>
              <a:gd name="connsiteX12" fmla="*/ 495300 w 749300"/>
              <a:gd name="connsiteY12" fmla="*/ 228600 h 592514"/>
              <a:gd name="connsiteX13" fmla="*/ 571500 w 749300"/>
              <a:gd name="connsiteY13" fmla="*/ 152400 h 592514"/>
              <a:gd name="connsiteX14" fmla="*/ 609600 w 749300"/>
              <a:gd name="connsiteY14" fmla="*/ 114300 h 592514"/>
              <a:gd name="connsiteX15" fmla="*/ 647700 w 749300"/>
              <a:gd name="connsiteY15" fmla="*/ 76200 h 592514"/>
              <a:gd name="connsiteX16" fmla="*/ 685800 w 749300"/>
              <a:gd name="connsiteY16" fmla="*/ 63500 h 592514"/>
              <a:gd name="connsiteX17" fmla="*/ 711200 w 749300"/>
              <a:gd name="connsiteY17" fmla="*/ 25400 h 592514"/>
              <a:gd name="connsiteX18" fmla="*/ 749300 w 749300"/>
              <a:gd name="connsiteY18" fmla="*/ 0 h 592514"/>
              <a:gd name="connsiteX0" fmla="*/ 35981 w 785281"/>
              <a:gd name="connsiteY0" fmla="*/ 438650 h 592514"/>
              <a:gd name="connsiteX1" fmla="*/ 48681 w 785281"/>
              <a:gd name="connsiteY1" fmla="*/ 266700 h 592514"/>
              <a:gd name="connsiteX2" fmla="*/ 61381 w 785281"/>
              <a:gd name="connsiteY2" fmla="*/ 330200 h 592514"/>
              <a:gd name="connsiteX3" fmla="*/ 35981 w 785281"/>
              <a:gd name="connsiteY3" fmla="*/ 438650 h 592514"/>
              <a:gd name="connsiteX4" fmla="*/ 112181 w 785281"/>
              <a:gd name="connsiteY4" fmla="*/ 558800 h 592514"/>
              <a:gd name="connsiteX5" fmla="*/ 150281 w 785281"/>
              <a:gd name="connsiteY5" fmla="*/ 571500 h 592514"/>
              <a:gd name="connsiteX6" fmla="*/ 213781 w 785281"/>
              <a:gd name="connsiteY6" fmla="*/ 558800 h 592514"/>
              <a:gd name="connsiteX7" fmla="*/ 226481 w 785281"/>
              <a:gd name="connsiteY7" fmla="*/ 520700 h 592514"/>
              <a:gd name="connsiteX8" fmla="*/ 264581 w 785281"/>
              <a:gd name="connsiteY8" fmla="*/ 482600 h 592514"/>
              <a:gd name="connsiteX9" fmla="*/ 302681 w 785281"/>
              <a:gd name="connsiteY9" fmla="*/ 431800 h 592514"/>
              <a:gd name="connsiteX10" fmla="*/ 429681 w 785281"/>
              <a:gd name="connsiteY10" fmla="*/ 304800 h 592514"/>
              <a:gd name="connsiteX11" fmla="*/ 467781 w 785281"/>
              <a:gd name="connsiteY11" fmla="*/ 266700 h 592514"/>
              <a:gd name="connsiteX12" fmla="*/ 531281 w 785281"/>
              <a:gd name="connsiteY12" fmla="*/ 228600 h 592514"/>
              <a:gd name="connsiteX13" fmla="*/ 607481 w 785281"/>
              <a:gd name="connsiteY13" fmla="*/ 152400 h 592514"/>
              <a:gd name="connsiteX14" fmla="*/ 645581 w 785281"/>
              <a:gd name="connsiteY14" fmla="*/ 114300 h 592514"/>
              <a:gd name="connsiteX15" fmla="*/ 683681 w 785281"/>
              <a:gd name="connsiteY15" fmla="*/ 76200 h 592514"/>
              <a:gd name="connsiteX16" fmla="*/ 721781 w 785281"/>
              <a:gd name="connsiteY16" fmla="*/ 63500 h 592514"/>
              <a:gd name="connsiteX17" fmla="*/ 747181 w 785281"/>
              <a:gd name="connsiteY17" fmla="*/ 25400 h 592514"/>
              <a:gd name="connsiteX18" fmla="*/ 785281 w 785281"/>
              <a:gd name="connsiteY18" fmla="*/ 0 h 592514"/>
              <a:gd name="connsiteX0" fmla="*/ 0 w 749300"/>
              <a:gd name="connsiteY0" fmla="*/ 438650 h 571500"/>
              <a:gd name="connsiteX1" fmla="*/ 12700 w 749300"/>
              <a:gd name="connsiteY1" fmla="*/ 266700 h 571500"/>
              <a:gd name="connsiteX2" fmla="*/ 25400 w 749300"/>
              <a:gd name="connsiteY2" fmla="*/ 330200 h 571500"/>
              <a:gd name="connsiteX3" fmla="*/ 0 w 749300"/>
              <a:gd name="connsiteY3" fmla="*/ 438650 h 571500"/>
              <a:gd name="connsiteX4" fmla="*/ 76200 w 749300"/>
              <a:gd name="connsiteY4" fmla="*/ 558800 h 571500"/>
              <a:gd name="connsiteX5" fmla="*/ 114300 w 749300"/>
              <a:gd name="connsiteY5" fmla="*/ 571500 h 571500"/>
              <a:gd name="connsiteX6" fmla="*/ 177800 w 749300"/>
              <a:gd name="connsiteY6" fmla="*/ 558800 h 571500"/>
              <a:gd name="connsiteX7" fmla="*/ 190500 w 749300"/>
              <a:gd name="connsiteY7" fmla="*/ 520700 h 571500"/>
              <a:gd name="connsiteX8" fmla="*/ 228600 w 749300"/>
              <a:gd name="connsiteY8" fmla="*/ 482600 h 571500"/>
              <a:gd name="connsiteX9" fmla="*/ 266700 w 749300"/>
              <a:gd name="connsiteY9" fmla="*/ 431800 h 571500"/>
              <a:gd name="connsiteX10" fmla="*/ 393700 w 749300"/>
              <a:gd name="connsiteY10" fmla="*/ 304800 h 571500"/>
              <a:gd name="connsiteX11" fmla="*/ 431800 w 749300"/>
              <a:gd name="connsiteY11" fmla="*/ 266700 h 571500"/>
              <a:gd name="connsiteX12" fmla="*/ 495300 w 749300"/>
              <a:gd name="connsiteY12" fmla="*/ 228600 h 571500"/>
              <a:gd name="connsiteX13" fmla="*/ 571500 w 749300"/>
              <a:gd name="connsiteY13" fmla="*/ 152400 h 571500"/>
              <a:gd name="connsiteX14" fmla="*/ 609600 w 749300"/>
              <a:gd name="connsiteY14" fmla="*/ 114300 h 571500"/>
              <a:gd name="connsiteX15" fmla="*/ 647700 w 749300"/>
              <a:gd name="connsiteY15" fmla="*/ 76200 h 571500"/>
              <a:gd name="connsiteX16" fmla="*/ 685800 w 749300"/>
              <a:gd name="connsiteY16" fmla="*/ 63500 h 571500"/>
              <a:gd name="connsiteX17" fmla="*/ 711200 w 749300"/>
              <a:gd name="connsiteY17" fmla="*/ 25400 h 571500"/>
              <a:gd name="connsiteX18" fmla="*/ 749300 w 749300"/>
              <a:gd name="connsiteY18" fmla="*/ 0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49300" h="571500">
                <a:moveTo>
                  <a:pt x="0" y="438650"/>
                </a:moveTo>
                <a:cubicBezTo>
                  <a:pt x="4233" y="510617"/>
                  <a:pt x="6173" y="194905"/>
                  <a:pt x="12700" y="266700"/>
                </a:cubicBezTo>
                <a:cubicBezTo>
                  <a:pt x="14654" y="288197"/>
                  <a:pt x="21539" y="308962"/>
                  <a:pt x="25400" y="330200"/>
                </a:cubicBezTo>
                <a:cubicBezTo>
                  <a:pt x="39186" y="406022"/>
                  <a:pt x="91075" y="549904"/>
                  <a:pt x="0" y="438650"/>
                </a:cubicBezTo>
                <a:cubicBezTo>
                  <a:pt x="94" y="439074"/>
                  <a:pt x="70139" y="552739"/>
                  <a:pt x="76200" y="558800"/>
                </a:cubicBezTo>
                <a:cubicBezTo>
                  <a:pt x="85666" y="568266"/>
                  <a:pt x="101600" y="567267"/>
                  <a:pt x="114300" y="571500"/>
                </a:cubicBezTo>
                <a:cubicBezTo>
                  <a:pt x="135467" y="567267"/>
                  <a:pt x="159839" y="570774"/>
                  <a:pt x="177800" y="558800"/>
                </a:cubicBezTo>
                <a:cubicBezTo>
                  <a:pt x="188939" y="551374"/>
                  <a:pt x="183074" y="531839"/>
                  <a:pt x="190500" y="520700"/>
                </a:cubicBezTo>
                <a:cubicBezTo>
                  <a:pt x="200463" y="505756"/>
                  <a:pt x="216911" y="496237"/>
                  <a:pt x="228600" y="482600"/>
                </a:cubicBezTo>
                <a:cubicBezTo>
                  <a:pt x="242375" y="466529"/>
                  <a:pt x="252462" y="447462"/>
                  <a:pt x="266700" y="431800"/>
                </a:cubicBezTo>
                <a:lnTo>
                  <a:pt x="393700" y="304800"/>
                </a:lnTo>
                <a:cubicBezTo>
                  <a:pt x="406400" y="292100"/>
                  <a:pt x="416399" y="275941"/>
                  <a:pt x="431800" y="266700"/>
                </a:cubicBezTo>
                <a:cubicBezTo>
                  <a:pt x="452967" y="254000"/>
                  <a:pt x="476195" y="244231"/>
                  <a:pt x="495300" y="228600"/>
                </a:cubicBezTo>
                <a:cubicBezTo>
                  <a:pt x="523101" y="205853"/>
                  <a:pt x="546100" y="177800"/>
                  <a:pt x="571500" y="152400"/>
                </a:cubicBezTo>
                <a:lnTo>
                  <a:pt x="609600" y="114300"/>
                </a:lnTo>
                <a:cubicBezTo>
                  <a:pt x="622300" y="101600"/>
                  <a:pt x="630661" y="81880"/>
                  <a:pt x="647700" y="76200"/>
                </a:cubicBezTo>
                <a:lnTo>
                  <a:pt x="685800" y="63500"/>
                </a:lnTo>
                <a:cubicBezTo>
                  <a:pt x="694267" y="50800"/>
                  <a:pt x="700407" y="36193"/>
                  <a:pt x="711200" y="25400"/>
                </a:cubicBezTo>
                <a:cubicBezTo>
                  <a:pt x="721993" y="14607"/>
                  <a:pt x="749300" y="0"/>
                  <a:pt x="749300" y="0"/>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defTabSz="1475110" fontAlgn="auto">
              <a:spcBef>
                <a:spcPts val="0"/>
              </a:spcBef>
              <a:spcAft>
                <a:spcPts val="0"/>
              </a:spcAft>
              <a:defRPr/>
            </a:pPr>
            <a:endParaRPr lang="ja-JP" altLang="en-US"/>
          </a:p>
        </p:txBody>
      </p:sp>
      <p:sp>
        <p:nvSpPr>
          <p:cNvPr id="38" name="フリーフォーム 37"/>
          <p:cNvSpPr/>
          <p:nvPr/>
        </p:nvSpPr>
        <p:spPr>
          <a:xfrm>
            <a:off x="252413" y="7794972"/>
            <a:ext cx="107950" cy="107950"/>
          </a:xfrm>
          <a:custGeom>
            <a:avLst/>
            <a:gdLst>
              <a:gd name="connsiteX0" fmla="*/ 0 w 749300"/>
              <a:gd name="connsiteY0" fmla="*/ 50800 h 571500"/>
              <a:gd name="connsiteX1" fmla="*/ 12700 w 749300"/>
              <a:gd name="connsiteY1" fmla="*/ 266700 h 571500"/>
              <a:gd name="connsiteX2" fmla="*/ 25400 w 749300"/>
              <a:gd name="connsiteY2" fmla="*/ 330200 h 571500"/>
              <a:gd name="connsiteX3" fmla="*/ 50800 w 749300"/>
              <a:gd name="connsiteY3" fmla="*/ 469900 h 571500"/>
              <a:gd name="connsiteX4" fmla="*/ 76200 w 749300"/>
              <a:gd name="connsiteY4" fmla="*/ 558800 h 571500"/>
              <a:gd name="connsiteX5" fmla="*/ 114300 w 749300"/>
              <a:gd name="connsiteY5" fmla="*/ 571500 h 571500"/>
              <a:gd name="connsiteX6" fmla="*/ 177800 w 749300"/>
              <a:gd name="connsiteY6" fmla="*/ 558800 h 571500"/>
              <a:gd name="connsiteX7" fmla="*/ 190500 w 749300"/>
              <a:gd name="connsiteY7" fmla="*/ 520700 h 571500"/>
              <a:gd name="connsiteX8" fmla="*/ 228600 w 749300"/>
              <a:gd name="connsiteY8" fmla="*/ 482600 h 571500"/>
              <a:gd name="connsiteX9" fmla="*/ 266700 w 749300"/>
              <a:gd name="connsiteY9" fmla="*/ 431800 h 571500"/>
              <a:gd name="connsiteX10" fmla="*/ 393700 w 749300"/>
              <a:gd name="connsiteY10" fmla="*/ 304800 h 571500"/>
              <a:gd name="connsiteX11" fmla="*/ 431800 w 749300"/>
              <a:gd name="connsiteY11" fmla="*/ 266700 h 571500"/>
              <a:gd name="connsiteX12" fmla="*/ 495300 w 749300"/>
              <a:gd name="connsiteY12" fmla="*/ 228600 h 571500"/>
              <a:gd name="connsiteX13" fmla="*/ 571500 w 749300"/>
              <a:gd name="connsiteY13" fmla="*/ 152400 h 571500"/>
              <a:gd name="connsiteX14" fmla="*/ 609600 w 749300"/>
              <a:gd name="connsiteY14" fmla="*/ 114300 h 571500"/>
              <a:gd name="connsiteX15" fmla="*/ 647700 w 749300"/>
              <a:gd name="connsiteY15" fmla="*/ 76200 h 571500"/>
              <a:gd name="connsiteX16" fmla="*/ 685800 w 749300"/>
              <a:gd name="connsiteY16" fmla="*/ 63500 h 571500"/>
              <a:gd name="connsiteX17" fmla="*/ 711200 w 749300"/>
              <a:gd name="connsiteY17" fmla="*/ 25400 h 571500"/>
              <a:gd name="connsiteX18" fmla="*/ 749300 w 749300"/>
              <a:gd name="connsiteY18" fmla="*/ 0 h 571500"/>
              <a:gd name="connsiteX0" fmla="*/ 0 w 749300"/>
              <a:gd name="connsiteY0" fmla="*/ 438650 h 571500"/>
              <a:gd name="connsiteX1" fmla="*/ 12700 w 749300"/>
              <a:gd name="connsiteY1" fmla="*/ 266700 h 571500"/>
              <a:gd name="connsiteX2" fmla="*/ 25400 w 749300"/>
              <a:gd name="connsiteY2" fmla="*/ 330200 h 571500"/>
              <a:gd name="connsiteX3" fmla="*/ 50800 w 749300"/>
              <a:gd name="connsiteY3" fmla="*/ 469900 h 571500"/>
              <a:gd name="connsiteX4" fmla="*/ 76200 w 749300"/>
              <a:gd name="connsiteY4" fmla="*/ 558800 h 571500"/>
              <a:gd name="connsiteX5" fmla="*/ 114300 w 749300"/>
              <a:gd name="connsiteY5" fmla="*/ 571500 h 571500"/>
              <a:gd name="connsiteX6" fmla="*/ 177800 w 749300"/>
              <a:gd name="connsiteY6" fmla="*/ 558800 h 571500"/>
              <a:gd name="connsiteX7" fmla="*/ 190500 w 749300"/>
              <a:gd name="connsiteY7" fmla="*/ 520700 h 571500"/>
              <a:gd name="connsiteX8" fmla="*/ 228600 w 749300"/>
              <a:gd name="connsiteY8" fmla="*/ 482600 h 571500"/>
              <a:gd name="connsiteX9" fmla="*/ 266700 w 749300"/>
              <a:gd name="connsiteY9" fmla="*/ 431800 h 571500"/>
              <a:gd name="connsiteX10" fmla="*/ 393700 w 749300"/>
              <a:gd name="connsiteY10" fmla="*/ 304800 h 571500"/>
              <a:gd name="connsiteX11" fmla="*/ 431800 w 749300"/>
              <a:gd name="connsiteY11" fmla="*/ 266700 h 571500"/>
              <a:gd name="connsiteX12" fmla="*/ 495300 w 749300"/>
              <a:gd name="connsiteY12" fmla="*/ 228600 h 571500"/>
              <a:gd name="connsiteX13" fmla="*/ 571500 w 749300"/>
              <a:gd name="connsiteY13" fmla="*/ 152400 h 571500"/>
              <a:gd name="connsiteX14" fmla="*/ 609600 w 749300"/>
              <a:gd name="connsiteY14" fmla="*/ 114300 h 571500"/>
              <a:gd name="connsiteX15" fmla="*/ 647700 w 749300"/>
              <a:gd name="connsiteY15" fmla="*/ 76200 h 571500"/>
              <a:gd name="connsiteX16" fmla="*/ 685800 w 749300"/>
              <a:gd name="connsiteY16" fmla="*/ 63500 h 571500"/>
              <a:gd name="connsiteX17" fmla="*/ 711200 w 749300"/>
              <a:gd name="connsiteY17" fmla="*/ 25400 h 571500"/>
              <a:gd name="connsiteX18" fmla="*/ 749300 w 749300"/>
              <a:gd name="connsiteY18" fmla="*/ 0 h 571500"/>
              <a:gd name="connsiteX0" fmla="*/ 0 w 749300"/>
              <a:gd name="connsiteY0" fmla="*/ 438650 h 571500"/>
              <a:gd name="connsiteX1" fmla="*/ 12700 w 749300"/>
              <a:gd name="connsiteY1" fmla="*/ 266700 h 571500"/>
              <a:gd name="connsiteX2" fmla="*/ 25400 w 749300"/>
              <a:gd name="connsiteY2" fmla="*/ 330200 h 571500"/>
              <a:gd name="connsiteX3" fmla="*/ 93663 w 749300"/>
              <a:gd name="connsiteY3" fmla="*/ 438650 h 571500"/>
              <a:gd name="connsiteX4" fmla="*/ 76200 w 749300"/>
              <a:gd name="connsiteY4" fmla="*/ 558800 h 571500"/>
              <a:gd name="connsiteX5" fmla="*/ 114300 w 749300"/>
              <a:gd name="connsiteY5" fmla="*/ 571500 h 571500"/>
              <a:gd name="connsiteX6" fmla="*/ 177800 w 749300"/>
              <a:gd name="connsiteY6" fmla="*/ 558800 h 571500"/>
              <a:gd name="connsiteX7" fmla="*/ 190500 w 749300"/>
              <a:gd name="connsiteY7" fmla="*/ 520700 h 571500"/>
              <a:gd name="connsiteX8" fmla="*/ 228600 w 749300"/>
              <a:gd name="connsiteY8" fmla="*/ 482600 h 571500"/>
              <a:gd name="connsiteX9" fmla="*/ 266700 w 749300"/>
              <a:gd name="connsiteY9" fmla="*/ 431800 h 571500"/>
              <a:gd name="connsiteX10" fmla="*/ 393700 w 749300"/>
              <a:gd name="connsiteY10" fmla="*/ 304800 h 571500"/>
              <a:gd name="connsiteX11" fmla="*/ 431800 w 749300"/>
              <a:gd name="connsiteY11" fmla="*/ 266700 h 571500"/>
              <a:gd name="connsiteX12" fmla="*/ 495300 w 749300"/>
              <a:gd name="connsiteY12" fmla="*/ 228600 h 571500"/>
              <a:gd name="connsiteX13" fmla="*/ 571500 w 749300"/>
              <a:gd name="connsiteY13" fmla="*/ 152400 h 571500"/>
              <a:gd name="connsiteX14" fmla="*/ 609600 w 749300"/>
              <a:gd name="connsiteY14" fmla="*/ 114300 h 571500"/>
              <a:gd name="connsiteX15" fmla="*/ 647700 w 749300"/>
              <a:gd name="connsiteY15" fmla="*/ 76200 h 571500"/>
              <a:gd name="connsiteX16" fmla="*/ 685800 w 749300"/>
              <a:gd name="connsiteY16" fmla="*/ 63500 h 571500"/>
              <a:gd name="connsiteX17" fmla="*/ 711200 w 749300"/>
              <a:gd name="connsiteY17" fmla="*/ 25400 h 571500"/>
              <a:gd name="connsiteX18" fmla="*/ 749300 w 749300"/>
              <a:gd name="connsiteY18" fmla="*/ 0 h 571500"/>
              <a:gd name="connsiteX0" fmla="*/ 0 w 749300"/>
              <a:gd name="connsiteY0" fmla="*/ 438650 h 592514"/>
              <a:gd name="connsiteX1" fmla="*/ 12700 w 749300"/>
              <a:gd name="connsiteY1" fmla="*/ 266700 h 592514"/>
              <a:gd name="connsiteX2" fmla="*/ 25400 w 749300"/>
              <a:gd name="connsiteY2" fmla="*/ 330200 h 592514"/>
              <a:gd name="connsiteX3" fmla="*/ 93663 w 749300"/>
              <a:gd name="connsiteY3" fmla="*/ 438650 h 592514"/>
              <a:gd name="connsiteX4" fmla="*/ 76200 w 749300"/>
              <a:gd name="connsiteY4" fmla="*/ 558800 h 592514"/>
              <a:gd name="connsiteX5" fmla="*/ 114300 w 749300"/>
              <a:gd name="connsiteY5" fmla="*/ 571500 h 592514"/>
              <a:gd name="connsiteX6" fmla="*/ 177800 w 749300"/>
              <a:gd name="connsiteY6" fmla="*/ 558800 h 592514"/>
              <a:gd name="connsiteX7" fmla="*/ 190500 w 749300"/>
              <a:gd name="connsiteY7" fmla="*/ 520700 h 592514"/>
              <a:gd name="connsiteX8" fmla="*/ 228600 w 749300"/>
              <a:gd name="connsiteY8" fmla="*/ 482600 h 592514"/>
              <a:gd name="connsiteX9" fmla="*/ 266700 w 749300"/>
              <a:gd name="connsiteY9" fmla="*/ 431800 h 592514"/>
              <a:gd name="connsiteX10" fmla="*/ 393700 w 749300"/>
              <a:gd name="connsiteY10" fmla="*/ 304800 h 592514"/>
              <a:gd name="connsiteX11" fmla="*/ 431800 w 749300"/>
              <a:gd name="connsiteY11" fmla="*/ 266700 h 592514"/>
              <a:gd name="connsiteX12" fmla="*/ 495300 w 749300"/>
              <a:gd name="connsiteY12" fmla="*/ 228600 h 592514"/>
              <a:gd name="connsiteX13" fmla="*/ 571500 w 749300"/>
              <a:gd name="connsiteY13" fmla="*/ 152400 h 592514"/>
              <a:gd name="connsiteX14" fmla="*/ 609600 w 749300"/>
              <a:gd name="connsiteY14" fmla="*/ 114300 h 592514"/>
              <a:gd name="connsiteX15" fmla="*/ 647700 w 749300"/>
              <a:gd name="connsiteY15" fmla="*/ 76200 h 592514"/>
              <a:gd name="connsiteX16" fmla="*/ 685800 w 749300"/>
              <a:gd name="connsiteY16" fmla="*/ 63500 h 592514"/>
              <a:gd name="connsiteX17" fmla="*/ 711200 w 749300"/>
              <a:gd name="connsiteY17" fmla="*/ 25400 h 592514"/>
              <a:gd name="connsiteX18" fmla="*/ 749300 w 749300"/>
              <a:gd name="connsiteY18" fmla="*/ 0 h 592514"/>
              <a:gd name="connsiteX0" fmla="*/ 35981 w 785281"/>
              <a:gd name="connsiteY0" fmla="*/ 438650 h 592514"/>
              <a:gd name="connsiteX1" fmla="*/ 48681 w 785281"/>
              <a:gd name="connsiteY1" fmla="*/ 266700 h 592514"/>
              <a:gd name="connsiteX2" fmla="*/ 61381 w 785281"/>
              <a:gd name="connsiteY2" fmla="*/ 330200 h 592514"/>
              <a:gd name="connsiteX3" fmla="*/ 35981 w 785281"/>
              <a:gd name="connsiteY3" fmla="*/ 438650 h 592514"/>
              <a:gd name="connsiteX4" fmla="*/ 112181 w 785281"/>
              <a:gd name="connsiteY4" fmla="*/ 558800 h 592514"/>
              <a:gd name="connsiteX5" fmla="*/ 150281 w 785281"/>
              <a:gd name="connsiteY5" fmla="*/ 571500 h 592514"/>
              <a:gd name="connsiteX6" fmla="*/ 213781 w 785281"/>
              <a:gd name="connsiteY6" fmla="*/ 558800 h 592514"/>
              <a:gd name="connsiteX7" fmla="*/ 226481 w 785281"/>
              <a:gd name="connsiteY7" fmla="*/ 520700 h 592514"/>
              <a:gd name="connsiteX8" fmla="*/ 264581 w 785281"/>
              <a:gd name="connsiteY8" fmla="*/ 482600 h 592514"/>
              <a:gd name="connsiteX9" fmla="*/ 302681 w 785281"/>
              <a:gd name="connsiteY9" fmla="*/ 431800 h 592514"/>
              <a:gd name="connsiteX10" fmla="*/ 429681 w 785281"/>
              <a:gd name="connsiteY10" fmla="*/ 304800 h 592514"/>
              <a:gd name="connsiteX11" fmla="*/ 467781 w 785281"/>
              <a:gd name="connsiteY11" fmla="*/ 266700 h 592514"/>
              <a:gd name="connsiteX12" fmla="*/ 531281 w 785281"/>
              <a:gd name="connsiteY12" fmla="*/ 228600 h 592514"/>
              <a:gd name="connsiteX13" fmla="*/ 607481 w 785281"/>
              <a:gd name="connsiteY13" fmla="*/ 152400 h 592514"/>
              <a:gd name="connsiteX14" fmla="*/ 645581 w 785281"/>
              <a:gd name="connsiteY14" fmla="*/ 114300 h 592514"/>
              <a:gd name="connsiteX15" fmla="*/ 683681 w 785281"/>
              <a:gd name="connsiteY15" fmla="*/ 76200 h 592514"/>
              <a:gd name="connsiteX16" fmla="*/ 721781 w 785281"/>
              <a:gd name="connsiteY16" fmla="*/ 63500 h 592514"/>
              <a:gd name="connsiteX17" fmla="*/ 747181 w 785281"/>
              <a:gd name="connsiteY17" fmla="*/ 25400 h 592514"/>
              <a:gd name="connsiteX18" fmla="*/ 785281 w 785281"/>
              <a:gd name="connsiteY18" fmla="*/ 0 h 592514"/>
              <a:gd name="connsiteX0" fmla="*/ 0 w 749300"/>
              <a:gd name="connsiteY0" fmla="*/ 438650 h 571500"/>
              <a:gd name="connsiteX1" fmla="*/ 12700 w 749300"/>
              <a:gd name="connsiteY1" fmla="*/ 266700 h 571500"/>
              <a:gd name="connsiteX2" fmla="*/ 25400 w 749300"/>
              <a:gd name="connsiteY2" fmla="*/ 330200 h 571500"/>
              <a:gd name="connsiteX3" fmla="*/ 0 w 749300"/>
              <a:gd name="connsiteY3" fmla="*/ 438650 h 571500"/>
              <a:gd name="connsiteX4" fmla="*/ 76200 w 749300"/>
              <a:gd name="connsiteY4" fmla="*/ 558800 h 571500"/>
              <a:gd name="connsiteX5" fmla="*/ 114300 w 749300"/>
              <a:gd name="connsiteY5" fmla="*/ 571500 h 571500"/>
              <a:gd name="connsiteX6" fmla="*/ 177800 w 749300"/>
              <a:gd name="connsiteY6" fmla="*/ 558800 h 571500"/>
              <a:gd name="connsiteX7" fmla="*/ 190500 w 749300"/>
              <a:gd name="connsiteY7" fmla="*/ 520700 h 571500"/>
              <a:gd name="connsiteX8" fmla="*/ 228600 w 749300"/>
              <a:gd name="connsiteY8" fmla="*/ 482600 h 571500"/>
              <a:gd name="connsiteX9" fmla="*/ 266700 w 749300"/>
              <a:gd name="connsiteY9" fmla="*/ 431800 h 571500"/>
              <a:gd name="connsiteX10" fmla="*/ 393700 w 749300"/>
              <a:gd name="connsiteY10" fmla="*/ 304800 h 571500"/>
              <a:gd name="connsiteX11" fmla="*/ 431800 w 749300"/>
              <a:gd name="connsiteY11" fmla="*/ 266700 h 571500"/>
              <a:gd name="connsiteX12" fmla="*/ 495300 w 749300"/>
              <a:gd name="connsiteY12" fmla="*/ 228600 h 571500"/>
              <a:gd name="connsiteX13" fmla="*/ 571500 w 749300"/>
              <a:gd name="connsiteY13" fmla="*/ 152400 h 571500"/>
              <a:gd name="connsiteX14" fmla="*/ 609600 w 749300"/>
              <a:gd name="connsiteY14" fmla="*/ 114300 h 571500"/>
              <a:gd name="connsiteX15" fmla="*/ 647700 w 749300"/>
              <a:gd name="connsiteY15" fmla="*/ 76200 h 571500"/>
              <a:gd name="connsiteX16" fmla="*/ 685800 w 749300"/>
              <a:gd name="connsiteY16" fmla="*/ 63500 h 571500"/>
              <a:gd name="connsiteX17" fmla="*/ 711200 w 749300"/>
              <a:gd name="connsiteY17" fmla="*/ 25400 h 571500"/>
              <a:gd name="connsiteX18" fmla="*/ 749300 w 749300"/>
              <a:gd name="connsiteY18" fmla="*/ 0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49300" h="571500">
                <a:moveTo>
                  <a:pt x="0" y="438650"/>
                </a:moveTo>
                <a:cubicBezTo>
                  <a:pt x="4233" y="510617"/>
                  <a:pt x="6173" y="194905"/>
                  <a:pt x="12700" y="266700"/>
                </a:cubicBezTo>
                <a:cubicBezTo>
                  <a:pt x="14654" y="288197"/>
                  <a:pt x="21539" y="308962"/>
                  <a:pt x="25400" y="330200"/>
                </a:cubicBezTo>
                <a:cubicBezTo>
                  <a:pt x="39186" y="406022"/>
                  <a:pt x="91075" y="549904"/>
                  <a:pt x="0" y="438650"/>
                </a:cubicBezTo>
                <a:cubicBezTo>
                  <a:pt x="94" y="439074"/>
                  <a:pt x="70139" y="552739"/>
                  <a:pt x="76200" y="558800"/>
                </a:cubicBezTo>
                <a:cubicBezTo>
                  <a:pt x="85666" y="568266"/>
                  <a:pt x="101600" y="567267"/>
                  <a:pt x="114300" y="571500"/>
                </a:cubicBezTo>
                <a:cubicBezTo>
                  <a:pt x="135467" y="567267"/>
                  <a:pt x="159839" y="570774"/>
                  <a:pt x="177800" y="558800"/>
                </a:cubicBezTo>
                <a:cubicBezTo>
                  <a:pt x="188939" y="551374"/>
                  <a:pt x="183074" y="531839"/>
                  <a:pt x="190500" y="520700"/>
                </a:cubicBezTo>
                <a:cubicBezTo>
                  <a:pt x="200463" y="505756"/>
                  <a:pt x="216911" y="496237"/>
                  <a:pt x="228600" y="482600"/>
                </a:cubicBezTo>
                <a:cubicBezTo>
                  <a:pt x="242375" y="466529"/>
                  <a:pt x="252462" y="447462"/>
                  <a:pt x="266700" y="431800"/>
                </a:cubicBezTo>
                <a:lnTo>
                  <a:pt x="393700" y="304800"/>
                </a:lnTo>
                <a:cubicBezTo>
                  <a:pt x="406400" y="292100"/>
                  <a:pt x="416399" y="275941"/>
                  <a:pt x="431800" y="266700"/>
                </a:cubicBezTo>
                <a:cubicBezTo>
                  <a:pt x="452967" y="254000"/>
                  <a:pt x="476195" y="244231"/>
                  <a:pt x="495300" y="228600"/>
                </a:cubicBezTo>
                <a:cubicBezTo>
                  <a:pt x="523101" y="205853"/>
                  <a:pt x="546100" y="177800"/>
                  <a:pt x="571500" y="152400"/>
                </a:cubicBezTo>
                <a:lnTo>
                  <a:pt x="609600" y="114300"/>
                </a:lnTo>
                <a:cubicBezTo>
                  <a:pt x="622300" y="101600"/>
                  <a:pt x="630661" y="81880"/>
                  <a:pt x="647700" y="76200"/>
                </a:cubicBezTo>
                <a:lnTo>
                  <a:pt x="685800" y="63500"/>
                </a:lnTo>
                <a:cubicBezTo>
                  <a:pt x="694267" y="50800"/>
                  <a:pt x="700407" y="36193"/>
                  <a:pt x="711200" y="25400"/>
                </a:cubicBezTo>
                <a:cubicBezTo>
                  <a:pt x="721993" y="14607"/>
                  <a:pt x="749300" y="0"/>
                  <a:pt x="749300" y="0"/>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defTabSz="1475110" fontAlgn="auto">
              <a:spcBef>
                <a:spcPts val="0"/>
              </a:spcBef>
              <a:spcAft>
                <a:spcPts val="0"/>
              </a:spcAft>
              <a:defRPr/>
            </a:pPr>
            <a:endParaRPr lang="ja-JP" altLang="en-US"/>
          </a:p>
        </p:txBody>
      </p:sp>
      <p:sp>
        <p:nvSpPr>
          <p:cNvPr id="39" name="フリーフォーム 38"/>
          <p:cNvSpPr/>
          <p:nvPr/>
        </p:nvSpPr>
        <p:spPr>
          <a:xfrm>
            <a:off x="252413" y="7434932"/>
            <a:ext cx="107950" cy="107950"/>
          </a:xfrm>
          <a:custGeom>
            <a:avLst/>
            <a:gdLst>
              <a:gd name="connsiteX0" fmla="*/ 0 w 749300"/>
              <a:gd name="connsiteY0" fmla="*/ 50800 h 571500"/>
              <a:gd name="connsiteX1" fmla="*/ 12700 w 749300"/>
              <a:gd name="connsiteY1" fmla="*/ 266700 h 571500"/>
              <a:gd name="connsiteX2" fmla="*/ 25400 w 749300"/>
              <a:gd name="connsiteY2" fmla="*/ 330200 h 571500"/>
              <a:gd name="connsiteX3" fmla="*/ 50800 w 749300"/>
              <a:gd name="connsiteY3" fmla="*/ 469900 h 571500"/>
              <a:gd name="connsiteX4" fmla="*/ 76200 w 749300"/>
              <a:gd name="connsiteY4" fmla="*/ 558800 h 571500"/>
              <a:gd name="connsiteX5" fmla="*/ 114300 w 749300"/>
              <a:gd name="connsiteY5" fmla="*/ 571500 h 571500"/>
              <a:gd name="connsiteX6" fmla="*/ 177800 w 749300"/>
              <a:gd name="connsiteY6" fmla="*/ 558800 h 571500"/>
              <a:gd name="connsiteX7" fmla="*/ 190500 w 749300"/>
              <a:gd name="connsiteY7" fmla="*/ 520700 h 571500"/>
              <a:gd name="connsiteX8" fmla="*/ 228600 w 749300"/>
              <a:gd name="connsiteY8" fmla="*/ 482600 h 571500"/>
              <a:gd name="connsiteX9" fmla="*/ 266700 w 749300"/>
              <a:gd name="connsiteY9" fmla="*/ 431800 h 571500"/>
              <a:gd name="connsiteX10" fmla="*/ 393700 w 749300"/>
              <a:gd name="connsiteY10" fmla="*/ 304800 h 571500"/>
              <a:gd name="connsiteX11" fmla="*/ 431800 w 749300"/>
              <a:gd name="connsiteY11" fmla="*/ 266700 h 571500"/>
              <a:gd name="connsiteX12" fmla="*/ 495300 w 749300"/>
              <a:gd name="connsiteY12" fmla="*/ 228600 h 571500"/>
              <a:gd name="connsiteX13" fmla="*/ 571500 w 749300"/>
              <a:gd name="connsiteY13" fmla="*/ 152400 h 571500"/>
              <a:gd name="connsiteX14" fmla="*/ 609600 w 749300"/>
              <a:gd name="connsiteY14" fmla="*/ 114300 h 571500"/>
              <a:gd name="connsiteX15" fmla="*/ 647700 w 749300"/>
              <a:gd name="connsiteY15" fmla="*/ 76200 h 571500"/>
              <a:gd name="connsiteX16" fmla="*/ 685800 w 749300"/>
              <a:gd name="connsiteY16" fmla="*/ 63500 h 571500"/>
              <a:gd name="connsiteX17" fmla="*/ 711200 w 749300"/>
              <a:gd name="connsiteY17" fmla="*/ 25400 h 571500"/>
              <a:gd name="connsiteX18" fmla="*/ 749300 w 749300"/>
              <a:gd name="connsiteY18" fmla="*/ 0 h 571500"/>
              <a:gd name="connsiteX0" fmla="*/ 0 w 749300"/>
              <a:gd name="connsiteY0" fmla="*/ 438650 h 571500"/>
              <a:gd name="connsiteX1" fmla="*/ 12700 w 749300"/>
              <a:gd name="connsiteY1" fmla="*/ 266700 h 571500"/>
              <a:gd name="connsiteX2" fmla="*/ 25400 w 749300"/>
              <a:gd name="connsiteY2" fmla="*/ 330200 h 571500"/>
              <a:gd name="connsiteX3" fmla="*/ 50800 w 749300"/>
              <a:gd name="connsiteY3" fmla="*/ 469900 h 571500"/>
              <a:gd name="connsiteX4" fmla="*/ 76200 w 749300"/>
              <a:gd name="connsiteY4" fmla="*/ 558800 h 571500"/>
              <a:gd name="connsiteX5" fmla="*/ 114300 w 749300"/>
              <a:gd name="connsiteY5" fmla="*/ 571500 h 571500"/>
              <a:gd name="connsiteX6" fmla="*/ 177800 w 749300"/>
              <a:gd name="connsiteY6" fmla="*/ 558800 h 571500"/>
              <a:gd name="connsiteX7" fmla="*/ 190500 w 749300"/>
              <a:gd name="connsiteY7" fmla="*/ 520700 h 571500"/>
              <a:gd name="connsiteX8" fmla="*/ 228600 w 749300"/>
              <a:gd name="connsiteY8" fmla="*/ 482600 h 571500"/>
              <a:gd name="connsiteX9" fmla="*/ 266700 w 749300"/>
              <a:gd name="connsiteY9" fmla="*/ 431800 h 571500"/>
              <a:gd name="connsiteX10" fmla="*/ 393700 w 749300"/>
              <a:gd name="connsiteY10" fmla="*/ 304800 h 571500"/>
              <a:gd name="connsiteX11" fmla="*/ 431800 w 749300"/>
              <a:gd name="connsiteY11" fmla="*/ 266700 h 571500"/>
              <a:gd name="connsiteX12" fmla="*/ 495300 w 749300"/>
              <a:gd name="connsiteY12" fmla="*/ 228600 h 571500"/>
              <a:gd name="connsiteX13" fmla="*/ 571500 w 749300"/>
              <a:gd name="connsiteY13" fmla="*/ 152400 h 571500"/>
              <a:gd name="connsiteX14" fmla="*/ 609600 w 749300"/>
              <a:gd name="connsiteY14" fmla="*/ 114300 h 571500"/>
              <a:gd name="connsiteX15" fmla="*/ 647700 w 749300"/>
              <a:gd name="connsiteY15" fmla="*/ 76200 h 571500"/>
              <a:gd name="connsiteX16" fmla="*/ 685800 w 749300"/>
              <a:gd name="connsiteY16" fmla="*/ 63500 h 571500"/>
              <a:gd name="connsiteX17" fmla="*/ 711200 w 749300"/>
              <a:gd name="connsiteY17" fmla="*/ 25400 h 571500"/>
              <a:gd name="connsiteX18" fmla="*/ 749300 w 749300"/>
              <a:gd name="connsiteY18" fmla="*/ 0 h 571500"/>
              <a:gd name="connsiteX0" fmla="*/ 0 w 749300"/>
              <a:gd name="connsiteY0" fmla="*/ 438650 h 571500"/>
              <a:gd name="connsiteX1" fmla="*/ 12700 w 749300"/>
              <a:gd name="connsiteY1" fmla="*/ 266700 h 571500"/>
              <a:gd name="connsiteX2" fmla="*/ 25400 w 749300"/>
              <a:gd name="connsiteY2" fmla="*/ 330200 h 571500"/>
              <a:gd name="connsiteX3" fmla="*/ 93663 w 749300"/>
              <a:gd name="connsiteY3" fmla="*/ 438650 h 571500"/>
              <a:gd name="connsiteX4" fmla="*/ 76200 w 749300"/>
              <a:gd name="connsiteY4" fmla="*/ 558800 h 571500"/>
              <a:gd name="connsiteX5" fmla="*/ 114300 w 749300"/>
              <a:gd name="connsiteY5" fmla="*/ 571500 h 571500"/>
              <a:gd name="connsiteX6" fmla="*/ 177800 w 749300"/>
              <a:gd name="connsiteY6" fmla="*/ 558800 h 571500"/>
              <a:gd name="connsiteX7" fmla="*/ 190500 w 749300"/>
              <a:gd name="connsiteY7" fmla="*/ 520700 h 571500"/>
              <a:gd name="connsiteX8" fmla="*/ 228600 w 749300"/>
              <a:gd name="connsiteY8" fmla="*/ 482600 h 571500"/>
              <a:gd name="connsiteX9" fmla="*/ 266700 w 749300"/>
              <a:gd name="connsiteY9" fmla="*/ 431800 h 571500"/>
              <a:gd name="connsiteX10" fmla="*/ 393700 w 749300"/>
              <a:gd name="connsiteY10" fmla="*/ 304800 h 571500"/>
              <a:gd name="connsiteX11" fmla="*/ 431800 w 749300"/>
              <a:gd name="connsiteY11" fmla="*/ 266700 h 571500"/>
              <a:gd name="connsiteX12" fmla="*/ 495300 w 749300"/>
              <a:gd name="connsiteY12" fmla="*/ 228600 h 571500"/>
              <a:gd name="connsiteX13" fmla="*/ 571500 w 749300"/>
              <a:gd name="connsiteY13" fmla="*/ 152400 h 571500"/>
              <a:gd name="connsiteX14" fmla="*/ 609600 w 749300"/>
              <a:gd name="connsiteY14" fmla="*/ 114300 h 571500"/>
              <a:gd name="connsiteX15" fmla="*/ 647700 w 749300"/>
              <a:gd name="connsiteY15" fmla="*/ 76200 h 571500"/>
              <a:gd name="connsiteX16" fmla="*/ 685800 w 749300"/>
              <a:gd name="connsiteY16" fmla="*/ 63500 h 571500"/>
              <a:gd name="connsiteX17" fmla="*/ 711200 w 749300"/>
              <a:gd name="connsiteY17" fmla="*/ 25400 h 571500"/>
              <a:gd name="connsiteX18" fmla="*/ 749300 w 749300"/>
              <a:gd name="connsiteY18" fmla="*/ 0 h 571500"/>
              <a:gd name="connsiteX0" fmla="*/ 0 w 749300"/>
              <a:gd name="connsiteY0" fmla="*/ 438650 h 592514"/>
              <a:gd name="connsiteX1" fmla="*/ 12700 w 749300"/>
              <a:gd name="connsiteY1" fmla="*/ 266700 h 592514"/>
              <a:gd name="connsiteX2" fmla="*/ 25400 w 749300"/>
              <a:gd name="connsiteY2" fmla="*/ 330200 h 592514"/>
              <a:gd name="connsiteX3" fmla="*/ 93663 w 749300"/>
              <a:gd name="connsiteY3" fmla="*/ 438650 h 592514"/>
              <a:gd name="connsiteX4" fmla="*/ 76200 w 749300"/>
              <a:gd name="connsiteY4" fmla="*/ 558800 h 592514"/>
              <a:gd name="connsiteX5" fmla="*/ 114300 w 749300"/>
              <a:gd name="connsiteY5" fmla="*/ 571500 h 592514"/>
              <a:gd name="connsiteX6" fmla="*/ 177800 w 749300"/>
              <a:gd name="connsiteY6" fmla="*/ 558800 h 592514"/>
              <a:gd name="connsiteX7" fmla="*/ 190500 w 749300"/>
              <a:gd name="connsiteY7" fmla="*/ 520700 h 592514"/>
              <a:gd name="connsiteX8" fmla="*/ 228600 w 749300"/>
              <a:gd name="connsiteY8" fmla="*/ 482600 h 592514"/>
              <a:gd name="connsiteX9" fmla="*/ 266700 w 749300"/>
              <a:gd name="connsiteY9" fmla="*/ 431800 h 592514"/>
              <a:gd name="connsiteX10" fmla="*/ 393700 w 749300"/>
              <a:gd name="connsiteY10" fmla="*/ 304800 h 592514"/>
              <a:gd name="connsiteX11" fmla="*/ 431800 w 749300"/>
              <a:gd name="connsiteY11" fmla="*/ 266700 h 592514"/>
              <a:gd name="connsiteX12" fmla="*/ 495300 w 749300"/>
              <a:gd name="connsiteY12" fmla="*/ 228600 h 592514"/>
              <a:gd name="connsiteX13" fmla="*/ 571500 w 749300"/>
              <a:gd name="connsiteY13" fmla="*/ 152400 h 592514"/>
              <a:gd name="connsiteX14" fmla="*/ 609600 w 749300"/>
              <a:gd name="connsiteY14" fmla="*/ 114300 h 592514"/>
              <a:gd name="connsiteX15" fmla="*/ 647700 w 749300"/>
              <a:gd name="connsiteY15" fmla="*/ 76200 h 592514"/>
              <a:gd name="connsiteX16" fmla="*/ 685800 w 749300"/>
              <a:gd name="connsiteY16" fmla="*/ 63500 h 592514"/>
              <a:gd name="connsiteX17" fmla="*/ 711200 w 749300"/>
              <a:gd name="connsiteY17" fmla="*/ 25400 h 592514"/>
              <a:gd name="connsiteX18" fmla="*/ 749300 w 749300"/>
              <a:gd name="connsiteY18" fmla="*/ 0 h 592514"/>
              <a:gd name="connsiteX0" fmla="*/ 35981 w 785281"/>
              <a:gd name="connsiteY0" fmla="*/ 438650 h 592514"/>
              <a:gd name="connsiteX1" fmla="*/ 48681 w 785281"/>
              <a:gd name="connsiteY1" fmla="*/ 266700 h 592514"/>
              <a:gd name="connsiteX2" fmla="*/ 61381 w 785281"/>
              <a:gd name="connsiteY2" fmla="*/ 330200 h 592514"/>
              <a:gd name="connsiteX3" fmla="*/ 35981 w 785281"/>
              <a:gd name="connsiteY3" fmla="*/ 438650 h 592514"/>
              <a:gd name="connsiteX4" fmla="*/ 112181 w 785281"/>
              <a:gd name="connsiteY4" fmla="*/ 558800 h 592514"/>
              <a:gd name="connsiteX5" fmla="*/ 150281 w 785281"/>
              <a:gd name="connsiteY5" fmla="*/ 571500 h 592514"/>
              <a:gd name="connsiteX6" fmla="*/ 213781 w 785281"/>
              <a:gd name="connsiteY6" fmla="*/ 558800 h 592514"/>
              <a:gd name="connsiteX7" fmla="*/ 226481 w 785281"/>
              <a:gd name="connsiteY7" fmla="*/ 520700 h 592514"/>
              <a:gd name="connsiteX8" fmla="*/ 264581 w 785281"/>
              <a:gd name="connsiteY8" fmla="*/ 482600 h 592514"/>
              <a:gd name="connsiteX9" fmla="*/ 302681 w 785281"/>
              <a:gd name="connsiteY9" fmla="*/ 431800 h 592514"/>
              <a:gd name="connsiteX10" fmla="*/ 429681 w 785281"/>
              <a:gd name="connsiteY10" fmla="*/ 304800 h 592514"/>
              <a:gd name="connsiteX11" fmla="*/ 467781 w 785281"/>
              <a:gd name="connsiteY11" fmla="*/ 266700 h 592514"/>
              <a:gd name="connsiteX12" fmla="*/ 531281 w 785281"/>
              <a:gd name="connsiteY12" fmla="*/ 228600 h 592514"/>
              <a:gd name="connsiteX13" fmla="*/ 607481 w 785281"/>
              <a:gd name="connsiteY13" fmla="*/ 152400 h 592514"/>
              <a:gd name="connsiteX14" fmla="*/ 645581 w 785281"/>
              <a:gd name="connsiteY14" fmla="*/ 114300 h 592514"/>
              <a:gd name="connsiteX15" fmla="*/ 683681 w 785281"/>
              <a:gd name="connsiteY15" fmla="*/ 76200 h 592514"/>
              <a:gd name="connsiteX16" fmla="*/ 721781 w 785281"/>
              <a:gd name="connsiteY16" fmla="*/ 63500 h 592514"/>
              <a:gd name="connsiteX17" fmla="*/ 747181 w 785281"/>
              <a:gd name="connsiteY17" fmla="*/ 25400 h 592514"/>
              <a:gd name="connsiteX18" fmla="*/ 785281 w 785281"/>
              <a:gd name="connsiteY18" fmla="*/ 0 h 592514"/>
              <a:gd name="connsiteX0" fmla="*/ 0 w 749300"/>
              <a:gd name="connsiteY0" fmla="*/ 438650 h 571500"/>
              <a:gd name="connsiteX1" fmla="*/ 12700 w 749300"/>
              <a:gd name="connsiteY1" fmla="*/ 266700 h 571500"/>
              <a:gd name="connsiteX2" fmla="*/ 25400 w 749300"/>
              <a:gd name="connsiteY2" fmla="*/ 330200 h 571500"/>
              <a:gd name="connsiteX3" fmla="*/ 0 w 749300"/>
              <a:gd name="connsiteY3" fmla="*/ 438650 h 571500"/>
              <a:gd name="connsiteX4" fmla="*/ 76200 w 749300"/>
              <a:gd name="connsiteY4" fmla="*/ 558800 h 571500"/>
              <a:gd name="connsiteX5" fmla="*/ 114300 w 749300"/>
              <a:gd name="connsiteY5" fmla="*/ 571500 h 571500"/>
              <a:gd name="connsiteX6" fmla="*/ 177800 w 749300"/>
              <a:gd name="connsiteY6" fmla="*/ 558800 h 571500"/>
              <a:gd name="connsiteX7" fmla="*/ 190500 w 749300"/>
              <a:gd name="connsiteY7" fmla="*/ 520700 h 571500"/>
              <a:gd name="connsiteX8" fmla="*/ 228600 w 749300"/>
              <a:gd name="connsiteY8" fmla="*/ 482600 h 571500"/>
              <a:gd name="connsiteX9" fmla="*/ 266700 w 749300"/>
              <a:gd name="connsiteY9" fmla="*/ 431800 h 571500"/>
              <a:gd name="connsiteX10" fmla="*/ 393700 w 749300"/>
              <a:gd name="connsiteY10" fmla="*/ 304800 h 571500"/>
              <a:gd name="connsiteX11" fmla="*/ 431800 w 749300"/>
              <a:gd name="connsiteY11" fmla="*/ 266700 h 571500"/>
              <a:gd name="connsiteX12" fmla="*/ 495300 w 749300"/>
              <a:gd name="connsiteY12" fmla="*/ 228600 h 571500"/>
              <a:gd name="connsiteX13" fmla="*/ 571500 w 749300"/>
              <a:gd name="connsiteY13" fmla="*/ 152400 h 571500"/>
              <a:gd name="connsiteX14" fmla="*/ 609600 w 749300"/>
              <a:gd name="connsiteY14" fmla="*/ 114300 h 571500"/>
              <a:gd name="connsiteX15" fmla="*/ 647700 w 749300"/>
              <a:gd name="connsiteY15" fmla="*/ 76200 h 571500"/>
              <a:gd name="connsiteX16" fmla="*/ 685800 w 749300"/>
              <a:gd name="connsiteY16" fmla="*/ 63500 h 571500"/>
              <a:gd name="connsiteX17" fmla="*/ 711200 w 749300"/>
              <a:gd name="connsiteY17" fmla="*/ 25400 h 571500"/>
              <a:gd name="connsiteX18" fmla="*/ 749300 w 749300"/>
              <a:gd name="connsiteY18" fmla="*/ 0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49300" h="571500">
                <a:moveTo>
                  <a:pt x="0" y="438650"/>
                </a:moveTo>
                <a:cubicBezTo>
                  <a:pt x="4233" y="510617"/>
                  <a:pt x="6173" y="194905"/>
                  <a:pt x="12700" y="266700"/>
                </a:cubicBezTo>
                <a:cubicBezTo>
                  <a:pt x="14654" y="288197"/>
                  <a:pt x="21539" y="308962"/>
                  <a:pt x="25400" y="330200"/>
                </a:cubicBezTo>
                <a:cubicBezTo>
                  <a:pt x="39186" y="406022"/>
                  <a:pt x="91075" y="549904"/>
                  <a:pt x="0" y="438650"/>
                </a:cubicBezTo>
                <a:cubicBezTo>
                  <a:pt x="94" y="439074"/>
                  <a:pt x="70139" y="552739"/>
                  <a:pt x="76200" y="558800"/>
                </a:cubicBezTo>
                <a:cubicBezTo>
                  <a:pt x="85666" y="568266"/>
                  <a:pt x="101600" y="567267"/>
                  <a:pt x="114300" y="571500"/>
                </a:cubicBezTo>
                <a:cubicBezTo>
                  <a:pt x="135467" y="567267"/>
                  <a:pt x="159839" y="570774"/>
                  <a:pt x="177800" y="558800"/>
                </a:cubicBezTo>
                <a:cubicBezTo>
                  <a:pt x="188939" y="551374"/>
                  <a:pt x="183074" y="531839"/>
                  <a:pt x="190500" y="520700"/>
                </a:cubicBezTo>
                <a:cubicBezTo>
                  <a:pt x="200463" y="505756"/>
                  <a:pt x="216911" y="496237"/>
                  <a:pt x="228600" y="482600"/>
                </a:cubicBezTo>
                <a:cubicBezTo>
                  <a:pt x="242375" y="466529"/>
                  <a:pt x="252462" y="447462"/>
                  <a:pt x="266700" y="431800"/>
                </a:cubicBezTo>
                <a:lnTo>
                  <a:pt x="393700" y="304800"/>
                </a:lnTo>
                <a:cubicBezTo>
                  <a:pt x="406400" y="292100"/>
                  <a:pt x="416399" y="275941"/>
                  <a:pt x="431800" y="266700"/>
                </a:cubicBezTo>
                <a:cubicBezTo>
                  <a:pt x="452967" y="254000"/>
                  <a:pt x="476195" y="244231"/>
                  <a:pt x="495300" y="228600"/>
                </a:cubicBezTo>
                <a:cubicBezTo>
                  <a:pt x="523101" y="205853"/>
                  <a:pt x="546100" y="177800"/>
                  <a:pt x="571500" y="152400"/>
                </a:cubicBezTo>
                <a:lnTo>
                  <a:pt x="609600" y="114300"/>
                </a:lnTo>
                <a:cubicBezTo>
                  <a:pt x="622300" y="101600"/>
                  <a:pt x="630661" y="81880"/>
                  <a:pt x="647700" y="76200"/>
                </a:cubicBezTo>
                <a:lnTo>
                  <a:pt x="685800" y="63500"/>
                </a:lnTo>
                <a:cubicBezTo>
                  <a:pt x="694267" y="50800"/>
                  <a:pt x="700407" y="36193"/>
                  <a:pt x="711200" y="25400"/>
                </a:cubicBezTo>
                <a:cubicBezTo>
                  <a:pt x="721993" y="14607"/>
                  <a:pt x="749300" y="0"/>
                  <a:pt x="749300" y="0"/>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defTabSz="1475110" fontAlgn="auto">
              <a:spcBef>
                <a:spcPts val="0"/>
              </a:spcBef>
              <a:spcAft>
                <a:spcPts val="0"/>
              </a:spcAft>
              <a:defRPr/>
            </a:pPr>
            <a:endParaRPr lang="ja-JP" altLang="en-US"/>
          </a:p>
        </p:txBody>
      </p:sp>
      <p:sp>
        <p:nvSpPr>
          <p:cNvPr id="40" name="フリーフォーム 39"/>
          <p:cNvSpPr/>
          <p:nvPr/>
        </p:nvSpPr>
        <p:spPr>
          <a:xfrm>
            <a:off x="3852863" y="7434932"/>
            <a:ext cx="107950" cy="107950"/>
          </a:xfrm>
          <a:custGeom>
            <a:avLst/>
            <a:gdLst>
              <a:gd name="connsiteX0" fmla="*/ 0 w 749300"/>
              <a:gd name="connsiteY0" fmla="*/ 50800 h 571500"/>
              <a:gd name="connsiteX1" fmla="*/ 12700 w 749300"/>
              <a:gd name="connsiteY1" fmla="*/ 266700 h 571500"/>
              <a:gd name="connsiteX2" fmla="*/ 25400 w 749300"/>
              <a:gd name="connsiteY2" fmla="*/ 330200 h 571500"/>
              <a:gd name="connsiteX3" fmla="*/ 50800 w 749300"/>
              <a:gd name="connsiteY3" fmla="*/ 469900 h 571500"/>
              <a:gd name="connsiteX4" fmla="*/ 76200 w 749300"/>
              <a:gd name="connsiteY4" fmla="*/ 558800 h 571500"/>
              <a:gd name="connsiteX5" fmla="*/ 114300 w 749300"/>
              <a:gd name="connsiteY5" fmla="*/ 571500 h 571500"/>
              <a:gd name="connsiteX6" fmla="*/ 177800 w 749300"/>
              <a:gd name="connsiteY6" fmla="*/ 558800 h 571500"/>
              <a:gd name="connsiteX7" fmla="*/ 190500 w 749300"/>
              <a:gd name="connsiteY7" fmla="*/ 520700 h 571500"/>
              <a:gd name="connsiteX8" fmla="*/ 228600 w 749300"/>
              <a:gd name="connsiteY8" fmla="*/ 482600 h 571500"/>
              <a:gd name="connsiteX9" fmla="*/ 266700 w 749300"/>
              <a:gd name="connsiteY9" fmla="*/ 431800 h 571500"/>
              <a:gd name="connsiteX10" fmla="*/ 393700 w 749300"/>
              <a:gd name="connsiteY10" fmla="*/ 304800 h 571500"/>
              <a:gd name="connsiteX11" fmla="*/ 431800 w 749300"/>
              <a:gd name="connsiteY11" fmla="*/ 266700 h 571500"/>
              <a:gd name="connsiteX12" fmla="*/ 495300 w 749300"/>
              <a:gd name="connsiteY12" fmla="*/ 228600 h 571500"/>
              <a:gd name="connsiteX13" fmla="*/ 571500 w 749300"/>
              <a:gd name="connsiteY13" fmla="*/ 152400 h 571500"/>
              <a:gd name="connsiteX14" fmla="*/ 609600 w 749300"/>
              <a:gd name="connsiteY14" fmla="*/ 114300 h 571500"/>
              <a:gd name="connsiteX15" fmla="*/ 647700 w 749300"/>
              <a:gd name="connsiteY15" fmla="*/ 76200 h 571500"/>
              <a:gd name="connsiteX16" fmla="*/ 685800 w 749300"/>
              <a:gd name="connsiteY16" fmla="*/ 63500 h 571500"/>
              <a:gd name="connsiteX17" fmla="*/ 711200 w 749300"/>
              <a:gd name="connsiteY17" fmla="*/ 25400 h 571500"/>
              <a:gd name="connsiteX18" fmla="*/ 749300 w 749300"/>
              <a:gd name="connsiteY18" fmla="*/ 0 h 571500"/>
              <a:gd name="connsiteX0" fmla="*/ 0 w 749300"/>
              <a:gd name="connsiteY0" fmla="*/ 438650 h 571500"/>
              <a:gd name="connsiteX1" fmla="*/ 12700 w 749300"/>
              <a:gd name="connsiteY1" fmla="*/ 266700 h 571500"/>
              <a:gd name="connsiteX2" fmla="*/ 25400 w 749300"/>
              <a:gd name="connsiteY2" fmla="*/ 330200 h 571500"/>
              <a:gd name="connsiteX3" fmla="*/ 50800 w 749300"/>
              <a:gd name="connsiteY3" fmla="*/ 469900 h 571500"/>
              <a:gd name="connsiteX4" fmla="*/ 76200 w 749300"/>
              <a:gd name="connsiteY4" fmla="*/ 558800 h 571500"/>
              <a:gd name="connsiteX5" fmla="*/ 114300 w 749300"/>
              <a:gd name="connsiteY5" fmla="*/ 571500 h 571500"/>
              <a:gd name="connsiteX6" fmla="*/ 177800 w 749300"/>
              <a:gd name="connsiteY6" fmla="*/ 558800 h 571500"/>
              <a:gd name="connsiteX7" fmla="*/ 190500 w 749300"/>
              <a:gd name="connsiteY7" fmla="*/ 520700 h 571500"/>
              <a:gd name="connsiteX8" fmla="*/ 228600 w 749300"/>
              <a:gd name="connsiteY8" fmla="*/ 482600 h 571500"/>
              <a:gd name="connsiteX9" fmla="*/ 266700 w 749300"/>
              <a:gd name="connsiteY9" fmla="*/ 431800 h 571500"/>
              <a:gd name="connsiteX10" fmla="*/ 393700 w 749300"/>
              <a:gd name="connsiteY10" fmla="*/ 304800 h 571500"/>
              <a:gd name="connsiteX11" fmla="*/ 431800 w 749300"/>
              <a:gd name="connsiteY11" fmla="*/ 266700 h 571500"/>
              <a:gd name="connsiteX12" fmla="*/ 495300 w 749300"/>
              <a:gd name="connsiteY12" fmla="*/ 228600 h 571500"/>
              <a:gd name="connsiteX13" fmla="*/ 571500 w 749300"/>
              <a:gd name="connsiteY13" fmla="*/ 152400 h 571500"/>
              <a:gd name="connsiteX14" fmla="*/ 609600 w 749300"/>
              <a:gd name="connsiteY14" fmla="*/ 114300 h 571500"/>
              <a:gd name="connsiteX15" fmla="*/ 647700 w 749300"/>
              <a:gd name="connsiteY15" fmla="*/ 76200 h 571500"/>
              <a:gd name="connsiteX16" fmla="*/ 685800 w 749300"/>
              <a:gd name="connsiteY16" fmla="*/ 63500 h 571500"/>
              <a:gd name="connsiteX17" fmla="*/ 711200 w 749300"/>
              <a:gd name="connsiteY17" fmla="*/ 25400 h 571500"/>
              <a:gd name="connsiteX18" fmla="*/ 749300 w 749300"/>
              <a:gd name="connsiteY18" fmla="*/ 0 h 571500"/>
              <a:gd name="connsiteX0" fmla="*/ 0 w 749300"/>
              <a:gd name="connsiteY0" fmla="*/ 438650 h 571500"/>
              <a:gd name="connsiteX1" fmla="*/ 12700 w 749300"/>
              <a:gd name="connsiteY1" fmla="*/ 266700 h 571500"/>
              <a:gd name="connsiteX2" fmla="*/ 25400 w 749300"/>
              <a:gd name="connsiteY2" fmla="*/ 330200 h 571500"/>
              <a:gd name="connsiteX3" fmla="*/ 93663 w 749300"/>
              <a:gd name="connsiteY3" fmla="*/ 438650 h 571500"/>
              <a:gd name="connsiteX4" fmla="*/ 76200 w 749300"/>
              <a:gd name="connsiteY4" fmla="*/ 558800 h 571500"/>
              <a:gd name="connsiteX5" fmla="*/ 114300 w 749300"/>
              <a:gd name="connsiteY5" fmla="*/ 571500 h 571500"/>
              <a:gd name="connsiteX6" fmla="*/ 177800 w 749300"/>
              <a:gd name="connsiteY6" fmla="*/ 558800 h 571500"/>
              <a:gd name="connsiteX7" fmla="*/ 190500 w 749300"/>
              <a:gd name="connsiteY7" fmla="*/ 520700 h 571500"/>
              <a:gd name="connsiteX8" fmla="*/ 228600 w 749300"/>
              <a:gd name="connsiteY8" fmla="*/ 482600 h 571500"/>
              <a:gd name="connsiteX9" fmla="*/ 266700 w 749300"/>
              <a:gd name="connsiteY9" fmla="*/ 431800 h 571500"/>
              <a:gd name="connsiteX10" fmla="*/ 393700 w 749300"/>
              <a:gd name="connsiteY10" fmla="*/ 304800 h 571500"/>
              <a:gd name="connsiteX11" fmla="*/ 431800 w 749300"/>
              <a:gd name="connsiteY11" fmla="*/ 266700 h 571500"/>
              <a:gd name="connsiteX12" fmla="*/ 495300 w 749300"/>
              <a:gd name="connsiteY12" fmla="*/ 228600 h 571500"/>
              <a:gd name="connsiteX13" fmla="*/ 571500 w 749300"/>
              <a:gd name="connsiteY13" fmla="*/ 152400 h 571500"/>
              <a:gd name="connsiteX14" fmla="*/ 609600 w 749300"/>
              <a:gd name="connsiteY14" fmla="*/ 114300 h 571500"/>
              <a:gd name="connsiteX15" fmla="*/ 647700 w 749300"/>
              <a:gd name="connsiteY15" fmla="*/ 76200 h 571500"/>
              <a:gd name="connsiteX16" fmla="*/ 685800 w 749300"/>
              <a:gd name="connsiteY16" fmla="*/ 63500 h 571500"/>
              <a:gd name="connsiteX17" fmla="*/ 711200 w 749300"/>
              <a:gd name="connsiteY17" fmla="*/ 25400 h 571500"/>
              <a:gd name="connsiteX18" fmla="*/ 749300 w 749300"/>
              <a:gd name="connsiteY18" fmla="*/ 0 h 571500"/>
              <a:gd name="connsiteX0" fmla="*/ 0 w 749300"/>
              <a:gd name="connsiteY0" fmla="*/ 438650 h 592514"/>
              <a:gd name="connsiteX1" fmla="*/ 12700 w 749300"/>
              <a:gd name="connsiteY1" fmla="*/ 266700 h 592514"/>
              <a:gd name="connsiteX2" fmla="*/ 25400 w 749300"/>
              <a:gd name="connsiteY2" fmla="*/ 330200 h 592514"/>
              <a:gd name="connsiteX3" fmla="*/ 93663 w 749300"/>
              <a:gd name="connsiteY3" fmla="*/ 438650 h 592514"/>
              <a:gd name="connsiteX4" fmla="*/ 76200 w 749300"/>
              <a:gd name="connsiteY4" fmla="*/ 558800 h 592514"/>
              <a:gd name="connsiteX5" fmla="*/ 114300 w 749300"/>
              <a:gd name="connsiteY5" fmla="*/ 571500 h 592514"/>
              <a:gd name="connsiteX6" fmla="*/ 177800 w 749300"/>
              <a:gd name="connsiteY6" fmla="*/ 558800 h 592514"/>
              <a:gd name="connsiteX7" fmla="*/ 190500 w 749300"/>
              <a:gd name="connsiteY7" fmla="*/ 520700 h 592514"/>
              <a:gd name="connsiteX8" fmla="*/ 228600 w 749300"/>
              <a:gd name="connsiteY8" fmla="*/ 482600 h 592514"/>
              <a:gd name="connsiteX9" fmla="*/ 266700 w 749300"/>
              <a:gd name="connsiteY9" fmla="*/ 431800 h 592514"/>
              <a:gd name="connsiteX10" fmla="*/ 393700 w 749300"/>
              <a:gd name="connsiteY10" fmla="*/ 304800 h 592514"/>
              <a:gd name="connsiteX11" fmla="*/ 431800 w 749300"/>
              <a:gd name="connsiteY11" fmla="*/ 266700 h 592514"/>
              <a:gd name="connsiteX12" fmla="*/ 495300 w 749300"/>
              <a:gd name="connsiteY12" fmla="*/ 228600 h 592514"/>
              <a:gd name="connsiteX13" fmla="*/ 571500 w 749300"/>
              <a:gd name="connsiteY13" fmla="*/ 152400 h 592514"/>
              <a:gd name="connsiteX14" fmla="*/ 609600 w 749300"/>
              <a:gd name="connsiteY14" fmla="*/ 114300 h 592514"/>
              <a:gd name="connsiteX15" fmla="*/ 647700 w 749300"/>
              <a:gd name="connsiteY15" fmla="*/ 76200 h 592514"/>
              <a:gd name="connsiteX16" fmla="*/ 685800 w 749300"/>
              <a:gd name="connsiteY16" fmla="*/ 63500 h 592514"/>
              <a:gd name="connsiteX17" fmla="*/ 711200 w 749300"/>
              <a:gd name="connsiteY17" fmla="*/ 25400 h 592514"/>
              <a:gd name="connsiteX18" fmla="*/ 749300 w 749300"/>
              <a:gd name="connsiteY18" fmla="*/ 0 h 592514"/>
              <a:gd name="connsiteX0" fmla="*/ 35981 w 785281"/>
              <a:gd name="connsiteY0" fmla="*/ 438650 h 592514"/>
              <a:gd name="connsiteX1" fmla="*/ 48681 w 785281"/>
              <a:gd name="connsiteY1" fmla="*/ 266700 h 592514"/>
              <a:gd name="connsiteX2" fmla="*/ 61381 w 785281"/>
              <a:gd name="connsiteY2" fmla="*/ 330200 h 592514"/>
              <a:gd name="connsiteX3" fmla="*/ 35981 w 785281"/>
              <a:gd name="connsiteY3" fmla="*/ 438650 h 592514"/>
              <a:gd name="connsiteX4" fmla="*/ 112181 w 785281"/>
              <a:gd name="connsiteY4" fmla="*/ 558800 h 592514"/>
              <a:gd name="connsiteX5" fmla="*/ 150281 w 785281"/>
              <a:gd name="connsiteY5" fmla="*/ 571500 h 592514"/>
              <a:gd name="connsiteX6" fmla="*/ 213781 w 785281"/>
              <a:gd name="connsiteY6" fmla="*/ 558800 h 592514"/>
              <a:gd name="connsiteX7" fmla="*/ 226481 w 785281"/>
              <a:gd name="connsiteY7" fmla="*/ 520700 h 592514"/>
              <a:gd name="connsiteX8" fmla="*/ 264581 w 785281"/>
              <a:gd name="connsiteY8" fmla="*/ 482600 h 592514"/>
              <a:gd name="connsiteX9" fmla="*/ 302681 w 785281"/>
              <a:gd name="connsiteY9" fmla="*/ 431800 h 592514"/>
              <a:gd name="connsiteX10" fmla="*/ 429681 w 785281"/>
              <a:gd name="connsiteY10" fmla="*/ 304800 h 592514"/>
              <a:gd name="connsiteX11" fmla="*/ 467781 w 785281"/>
              <a:gd name="connsiteY11" fmla="*/ 266700 h 592514"/>
              <a:gd name="connsiteX12" fmla="*/ 531281 w 785281"/>
              <a:gd name="connsiteY12" fmla="*/ 228600 h 592514"/>
              <a:gd name="connsiteX13" fmla="*/ 607481 w 785281"/>
              <a:gd name="connsiteY13" fmla="*/ 152400 h 592514"/>
              <a:gd name="connsiteX14" fmla="*/ 645581 w 785281"/>
              <a:gd name="connsiteY14" fmla="*/ 114300 h 592514"/>
              <a:gd name="connsiteX15" fmla="*/ 683681 w 785281"/>
              <a:gd name="connsiteY15" fmla="*/ 76200 h 592514"/>
              <a:gd name="connsiteX16" fmla="*/ 721781 w 785281"/>
              <a:gd name="connsiteY16" fmla="*/ 63500 h 592514"/>
              <a:gd name="connsiteX17" fmla="*/ 747181 w 785281"/>
              <a:gd name="connsiteY17" fmla="*/ 25400 h 592514"/>
              <a:gd name="connsiteX18" fmla="*/ 785281 w 785281"/>
              <a:gd name="connsiteY18" fmla="*/ 0 h 592514"/>
              <a:gd name="connsiteX0" fmla="*/ 0 w 749300"/>
              <a:gd name="connsiteY0" fmla="*/ 438650 h 571500"/>
              <a:gd name="connsiteX1" fmla="*/ 12700 w 749300"/>
              <a:gd name="connsiteY1" fmla="*/ 266700 h 571500"/>
              <a:gd name="connsiteX2" fmla="*/ 25400 w 749300"/>
              <a:gd name="connsiteY2" fmla="*/ 330200 h 571500"/>
              <a:gd name="connsiteX3" fmla="*/ 0 w 749300"/>
              <a:gd name="connsiteY3" fmla="*/ 438650 h 571500"/>
              <a:gd name="connsiteX4" fmla="*/ 76200 w 749300"/>
              <a:gd name="connsiteY4" fmla="*/ 558800 h 571500"/>
              <a:gd name="connsiteX5" fmla="*/ 114300 w 749300"/>
              <a:gd name="connsiteY5" fmla="*/ 571500 h 571500"/>
              <a:gd name="connsiteX6" fmla="*/ 177800 w 749300"/>
              <a:gd name="connsiteY6" fmla="*/ 558800 h 571500"/>
              <a:gd name="connsiteX7" fmla="*/ 190500 w 749300"/>
              <a:gd name="connsiteY7" fmla="*/ 520700 h 571500"/>
              <a:gd name="connsiteX8" fmla="*/ 228600 w 749300"/>
              <a:gd name="connsiteY8" fmla="*/ 482600 h 571500"/>
              <a:gd name="connsiteX9" fmla="*/ 266700 w 749300"/>
              <a:gd name="connsiteY9" fmla="*/ 431800 h 571500"/>
              <a:gd name="connsiteX10" fmla="*/ 393700 w 749300"/>
              <a:gd name="connsiteY10" fmla="*/ 304800 h 571500"/>
              <a:gd name="connsiteX11" fmla="*/ 431800 w 749300"/>
              <a:gd name="connsiteY11" fmla="*/ 266700 h 571500"/>
              <a:gd name="connsiteX12" fmla="*/ 495300 w 749300"/>
              <a:gd name="connsiteY12" fmla="*/ 228600 h 571500"/>
              <a:gd name="connsiteX13" fmla="*/ 571500 w 749300"/>
              <a:gd name="connsiteY13" fmla="*/ 152400 h 571500"/>
              <a:gd name="connsiteX14" fmla="*/ 609600 w 749300"/>
              <a:gd name="connsiteY14" fmla="*/ 114300 h 571500"/>
              <a:gd name="connsiteX15" fmla="*/ 647700 w 749300"/>
              <a:gd name="connsiteY15" fmla="*/ 76200 h 571500"/>
              <a:gd name="connsiteX16" fmla="*/ 685800 w 749300"/>
              <a:gd name="connsiteY16" fmla="*/ 63500 h 571500"/>
              <a:gd name="connsiteX17" fmla="*/ 711200 w 749300"/>
              <a:gd name="connsiteY17" fmla="*/ 25400 h 571500"/>
              <a:gd name="connsiteX18" fmla="*/ 749300 w 749300"/>
              <a:gd name="connsiteY18" fmla="*/ 0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49300" h="571500">
                <a:moveTo>
                  <a:pt x="0" y="438650"/>
                </a:moveTo>
                <a:cubicBezTo>
                  <a:pt x="4233" y="510617"/>
                  <a:pt x="6173" y="194905"/>
                  <a:pt x="12700" y="266700"/>
                </a:cubicBezTo>
                <a:cubicBezTo>
                  <a:pt x="14654" y="288197"/>
                  <a:pt x="21539" y="308962"/>
                  <a:pt x="25400" y="330200"/>
                </a:cubicBezTo>
                <a:cubicBezTo>
                  <a:pt x="39186" y="406022"/>
                  <a:pt x="91075" y="549904"/>
                  <a:pt x="0" y="438650"/>
                </a:cubicBezTo>
                <a:cubicBezTo>
                  <a:pt x="94" y="439074"/>
                  <a:pt x="70139" y="552739"/>
                  <a:pt x="76200" y="558800"/>
                </a:cubicBezTo>
                <a:cubicBezTo>
                  <a:pt x="85666" y="568266"/>
                  <a:pt x="101600" y="567267"/>
                  <a:pt x="114300" y="571500"/>
                </a:cubicBezTo>
                <a:cubicBezTo>
                  <a:pt x="135467" y="567267"/>
                  <a:pt x="159839" y="570774"/>
                  <a:pt x="177800" y="558800"/>
                </a:cubicBezTo>
                <a:cubicBezTo>
                  <a:pt x="188939" y="551374"/>
                  <a:pt x="183074" y="531839"/>
                  <a:pt x="190500" y="520700"/>
                </a:cubicBezTo>
                <a:cubicBezTo>
                  <a:pt x="200463" y="505756"/>
                  <a:pt x="216911" y="496237"/>
                  <a:pt x="228600" y="482600"/>
                </a:cubicBezTo>
                <a:cubicBezTo>
                  <a:pt x="242375" y="466529"/>
                  <a:pt x="252462" y="447462"/>
                  <a:pt x="266700" y="431800"/>
                </a:cubicBezTo>
                <a:lnTo>
                  <a:pt x="393700" y="304800"/>
                </a:lnTo>
                <a:cubicBezTo>
                  <a:pt x="406400" y="292100"/>
                  <a:pt x="416399" y="275941"/>
                  <a:pt x="431800" y="266700"/>
                </a:cubicBezTo>
                <a:cubicBezTo>
                  <a:pt x="452967" y="254000"/>
                  <a:pt x="476195" y="244231"/>
                  <a:pt x="495300" y="228600"/>
                </a:cubicBezTo>
                <a:cubicBezTo>
                  <a:pt x="523101" y="205853"/>
                  <a:pt x="546100" y="177800"/>
                  <a:pt x="571500" y="152400"/>
                </a:cubicBezTo>
                <a:lnTo>
                  <a:pt x="609600" y="114300"/>
                </a:lnTo>
                <a:cubicBezTo>
                  <a:pt x="622300" y="101600"/>
                  <a:pt x="630661" y="81880"/>
                  <a:pt x="647700" y="76200"/>
                </a:cubicBezTo>
                <a:lnTo>
                  <a:pt x="685800" y="63500"/>
                </a:lnTo>
                <a:cubicBezTo>
                  <a:pt x="694267" y="50800"/>
                  <a:pt x="700407" y="36193"/>
                  <a:pt x="711200" y="25400"/>
                </a:cubicBezTo>
                <a:cubicBezTo>
                  <a:pt x="721993" y="14607"/>
                  <a:pt x="749300" y="0"/>
                  <a:pt x="749300" y="0"/>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defTabSz="1475110" fontAlgn="auto">
              <a:spcBef>
                <a:spcPts val="0"/>
              </a:spcBef>
              <a:spcAft>
                <a:spcPts val="0"/>
              </a:spcAft>
              <a:defRPr/>
            </a:pPr>
            <a:endParaRPr lang="ja-JP" altLang="en-US"/>
          </a:p>
        </p:txBody>
      </p:sp>
      <p:sp>
        <p:nvSpPr>
          <p:cNvPr id="41" name="角丸四角形 40"/>
          <p:cNvSpPr/>
          <p:nvPr/>
        </p:nvSpPr>
        <p:spPr>
          <a:xfrm>
            <a:off x="107950" y="4780335"/>
            <a:ext cx="7345363" cy="1214437"/>
          </a:xfrm>
          <a:prstGeom prst="round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a:p>
        </p:txBody>
      </p:sp>
      <p:sp>
        <p:nvSpPr>
          <p:cNvPr id="1070" name="正方形/長方形 30"/>
          <p:cNvSpPr>
            <a:spLocks noChangeArrowheads="1"/>
          </p:cNvSpPr>
          <p:nvPr/>
        </p:nvSpPr>
        <p:spPr bwMode="auto">
          <a:xfrm>
            <a:off x="107950" y="4842644"/>
            <a:ext cx="7453313" cy="1323439"/>
          </a:xfrm>
          <a:prstGeom prst="rect">
            <a:avLst/>
          </a:prstGeom>
          <a:noFill/>
          <a:ln w="9525">
            <a:noFill/>
            <a:miter lim="800000"/>
            <a:headEnd/>
            <a:tailEnd/>
          </a:ln>
        </p:spPr>
        <p:txBody>
          <a:bodyPr>
            <a:spAutoFit/>
          </a:bodyPr>
          <a:lstStyle/>
          <a:p>
            <a:pPr algn="l">
              <a:spcBef>
                <a:spcPct val="0"/>
              </a:spcBef>
            </a:pPr>
            <a:r>
              <a:rPr lang="ja-JP" altLang="en-US" sz="1600" b="1" dirty="0">
                <a:solidFill>
                  <a:srgbClr val="000000"/>
                </a:solidFill>
                <a:latin typeface="ＤＦＧPOP1体W12" pitchFamily="50" charset="-128"/>
                <a:ea typeface="ＤＦＧPOP1体W12" pitchFamily="50" charset="-128"/>
              </a:rPr>
              <a:t>普段、スクールに通えない選手もスクールに通っている</a:t>
            </a:r>
            <a:r>
              <a:rPr lang="ja-JP" altLang="en-US" sz="1600" b="1">
                <a:solidFill>
                  <a:srgbClr val="000000"/>
                </a:solidFill>
                <a:latin typeface="ＤＦＧPOP1体W12" pitchFamily="50" charset="-128"/>
                <a:ea typeface="ＤＦＧPOP1体W12" pitchFamily="50" charset="-128"/>
              </a:rPr>
              <a:t>選手も夏休み期間</a:t>
            </a:r>
            <a:r>
              <a:rPr lang="ja-JP" altLang="en-US" sz="1600" b="1" dirty="0">
                <a:solidFill>
                  <a:srgbClr val="000000"/>
                </a:solidFill>
                <a:latin typeface="ＤＦＧPOP1体W12" pitchFamily="50" charset="-128"/>
                <a:ea typeface="ＤＦＧPOP1体W12" pitchFamily="50" charset="-128"/>
              </a:rPr>
              <a:t>を</a:t>
            </a:r>
            <a:r>
              <a:rPr lang="ja-JP" altLang="en-US" sz="1600" b="1">
                <a:solidFill>
                  <a:srgbClr val="000000"/>
                </a:solidFill>
                <a:latin typeface="ＤＦＧPOP1体W12" pitchFamily="50" charset="-128"/>
                <a:ea typeface="ＤＦＧPOP1体W12" pitchFamily="50" charset="-128"/>
              </a:rPr>
              <a:t>利用して</a:t>
            </a:r>
            <a:r>
              <a:rPr lang="ja-JP" altLang="en-US" sz="1600" b="1" dirty="0">
                <a:solidFill>
                  <a:srgbClr val="000000"/>
                </a:solidFill>
                <a:latin typeface="ＤＦＧPOP1体W12" pitchFamily="50" charset="-128"/>
                <a:ea typeface="ＤＦＧPOP1体W12" pitchFamily="50" charset="-128"/>
              </a:rPr>
              <a:t>徹底的</a:t>
            </a:r>
            <a:r>
              <a:rPr lang="ja-JP" altLang="en-US" sz="1600" b="1">
                <a:solidFill>
                  <a:srgbClr val="000000"/>
                </a:solidFill>
                <a:latin typeface="ＤＦＧPOP1体W12" pitchFamily="50" charset="-128"/>
                <a:ea typeface="ＤＦＧPOP1体W12" pitchFamily="50" charset="-128"/>
              </a:rPr>
              <a:t>にバッティングと投球動作の技術</a:t>
            </a:r>
            <a:r>
              <a:rPr lang="ja-JP" altLang="en-US" sz="1600" b="1" dirty="0">
                <a:solidFill>
                  <a:srgbClr val="000000"/>
                </a:solidFill>
                <a:latin typeface="ＤＦＧPOP1体W12" pitchFamily="50" charset="-128"/>
                <a:ea typeface="ＤＦＧPOP1体W12" pitchFamily="50" charset="-128"/>
              </a:rPr>
              <a:t>向上を</a:t>
            </a:r>
            <a:r>
              <a:rPr lang="ja-JP" altLang="en-US" sz="1600" b="1">
                <a:solidFill>
                  <a:srgbClr val="000000"/>
                </a:solidFill>
                <a:latin typeface="ＤＦＧPOP1体W12" pitchFamily="50" charset="-128"/>
                <a:ea typeface="ＤＦＧPOP1体W12" pitchFamily="50" charset="-128"/>
              </a:rPr>
              <a:t>目指します！</a:t>
            </a:r>
            <a:endParaRPr lang="en-US" altLang="ja-JP" sz="1600" b="1" dirty="0">
              <a:solidFill>
                <a:srgbClr val="000000"/>
              </a:solidFill>
              <a:latin typeface="ＤＦＧPOP1体W12" pitchFamily="50" charset="-128"/>
              <a:ea typeface="ＤＦＧPOP1体W12" pitchFamily="50" charset="-128"/>
            </a:endParaRPr>
          </a:p>
          <a:p>
            <a:pPr algn="l">
              <a:spcBef>
                <a:spcPct val="0"/>
              </a:spcBef>
            </a:pPr>
            <a:r>
              <a:rPr lang="ja-JP" altLang="en-US" sz="1600" b="1">
                <a:solidFill>
                  <a:srgbClr val="000000"/>
                </a:solidFill>
                <a:latin typeface="ＤＦＧPOP1体W12" pitchFamily="50" charset="-128"/>
                <a:ea typeface="ＤＦＧPOP1体W12" pitchFamily="50" charset="-128"/>
              </a:rPr>
              <a:t>バッティングと投球動作の基本を徹底的に習得していきながら、自分に合ったフォームを作り上げて、短期間の練習でライバルに差をつけよう！</a:t>
            </a:r>
            <a:endParaRPr lang="en-US" altLang="ja-JP" sz="1600" b="1" dirty="0">
              <a:solidFill>
                <a:srgbClr val="000000"/>
              </a:solidFill>
              <a:latin typeface="ＤＦＧPOP1体W12" pitchFamily="50" charset="-128"/>
              <a:ea typeface="ＤＦＧPOP1体W12" pitchFamily="50" charset="-128"/>
            </a:endParaRPr>
          </a:p>
          <a:p>
            <a:pPr algn="l">
              <a:spcBef>
                <a:spcPct val="0"/>
              </a:spcBef>
            </a:pPr>
            <a:endParaRPr lang="en-US" altLang="ja-JP" sz="1600" b="1" dirty="0">
              <a:solidFill>
                <a:srgbClr val="000000"/>
              </a:solidFill>
              <a:latin typeface="ＤＦＧPOP1体W12" pitchFamily="50" charset="-128"/>
              <a:ea typeface="ＤＦＧPOP1体W12" pitchFamily="50" charset="-128"/>
            </a:endParaRPr>
          </a:p>
        </p:txBody>
      </p:sp>
      <p:sp>
        <p:nvSpPr>
          <p:cNvPr id="44" name="正方形/長方形 43"/>
          <p:cNvSpPr/>
          <p:nvPr/>
        </p:nvSpPr>
        <p:spPr>
          <a:xfrm>
            <a:off x="8677175" y="2610396"/>
            <a:ext cx="7453040" cy="1538883"/>
          </a:xfrm>
          <a:prstGeom prst="rect">
            <a:avLst/>
          </a:prstGeom>
          <a:noFill/>
        </p:spPr>
        <p:txBody>
          <a:bodyPr wrap="square">
            <a:spAutoFit/>
          </a:bodyPr>
          <a:lstStyle/>
          <a:p>
            <a:pPr fontAlgn="auto">
              <a:spcBef>
                <a:spcPts val="0"/>
              </a:spcBef>
              <a:spcAft>
                <a:spcPts val="0"/>
              </a:spcAft>
              <a:defRPr/>
            </a:pPr>
            <a:r>
              <a:rPr lang="ja-JP" altLang="en-US" sz="4000" b="1" dirty="0">
                <a:ln w="22225">
                  <a:solidFill>
                    <a:schemeClr val="tx1"/>
                  </a:solidFill>
                  <a:prstDash val="solid"/>
                </a:ln>
                <a:solidFill>
                  <a:srgbClr val="FFFF00"/>
                </a:solidFill>
                <a:latin typeface="HGP創英角ﾎﾟｯﾌﾟ体" pitchFamily="50" charset="-128"/>
                <a:ea typeface="HGP創英角ﾎﾟｯﾌﾟ体" pitchFamily="50" charset="-128"/>
              </a:rPr>
              <a:t>理想のスイングをする為の</a:t>
            </a:r>
            <a:endParaRPr lang="en-US" altLang="ja-JP" sz="4000" b="1" dirty="0">
              <a:ln w="22225">
                <a:solidFill>
                  <a:schemeClr val="tx1"/>
                </a:solidFill>
                <a:prstDash val="solid"/>
              </a:ln>
              <a:solidFill>
                <a:srgbClr val="FFFF00"/>
              </a:solidFill>
              <a:latin typeface="HGP創英角ﾎﾟｯﾌﾟ体" pitchFamily="50" charset="-128"/>
              <a:ea typeface="HGP創英角ﾎﾟｯﾌﾟ体" pitchFamily="50" charset="-128"/>
            </a:endParaRPr>
          </a:p>
          <a:p>
            <a:pPr fontAlgn="auto">
              <a:spcBef>
                <a:spcPts val="0"/>
              </a:spcBef>
              <a:spcAft>
                <a:spcPts val="0"/>
              </a:spcAft>
              <a:defRPr/>
            </a:pPr>
            <a:r>
              <a:rPr lang="en-US" altLang="ja-JP" sz="5400" b="1" dirty="0">
                <a:ln w="22225">
                  <a:solidFill>
                    <a:schemeClr val="tx1"/>
                  </a:solidFill>
                  <a:prstDash val="solid"/>
                </a:ln>
                <a:solidFill>
                  <a:srgbClr val="FF0000"/>
                </a:solidFill>
                <a:latin typeface="HGP創英角ﾎﾟｯﾌﾟ体" pitchFamily="50" charset="-128"/>
                <a:ea typeface="HGP創英角ﾎﾟｯﾌﾟ体" pitchFamily="50" charset="-128"/>
              </a:rPr>
              <a:t>BIG</a:t>
            </a:r>
            <a:r>
              <a:rPr lang="ja-JP" altLang="en-US" sz="5400" b="1" dirty="0">
                <a:ln w="22225">
                  <a:solidFill>
                    <a:schemeClr val="tx1"/>
                  </a:solidFill>
                  <a:prstDash val="solid"/>
                </a:ln>
                <a:solidFill>
                  <a:srgbClr val="FF0000"/>
                </a:solidFill>
                <a:latin typeface="HGP創英角ﾎﾟｯﾌﾟ体" pitchFamily="50" charset="-128"/>
                <a:ea typeface="HGP創英角ﾎﾟｯﾌﾟ体" pitchFamily="50" charset="-128"/>
              </a:rPr>
              <a:t>３</a:t>
            </a:r>
            <a:r>
              <a:rPr lang="ja-JP" altLang="en-US" sz="4000" b="1" dirty="0">
                <a:ln w="22225">
                  <a:solidFill>
                    <a:schemeClr val="tx1"/>
                  </a:solidFill>
                  <a:prstDash val="solid"/>
                </a:ln>
                <a:solidFill>
                  <a:srgbClr val="FFFF00"/>
                </a:solidFill>
                <a:latin typeface="HGP創英角ﾎﾟｯﾌﾟ体" pitchFamily="50" charset="-128"/>
                <a:ea typeface="HGP創英角ﾎﾟｯﾌﾟ体" pitchFamily="50" charset="-128"/>
              </a:rPr>
              <a:t>をマスターしよう！</a:t>
            </a:r>
          </a:p>
        </p:txBody>
      </p:sp>
      <p:sp>
        <p:nvSpPr>
          <p:cNvPr id="27" name="テキスト ボックス 26"/>
          <p:cNvSpPr txBox="1"/>
          <p:nvPr/>
        </p:nvSpPr>
        <p:spPr>
          <a:xfrm>
            <a:off x="323368" y="8594777"/>
            <a:ext cx="4969839" cy="2181366"/>
          </a:xfrm>
          <a:prstGeom prst="rect">
            <a:avLst/>
          </a:prstGeom>
          <a:noFill/>
        </p:spPr>
        <p:txBody>
          <a:bodyPr wrap="square" rtlCol="0">
            <a:spAutoFit/>
          </a:bodyPr>
          <a:lstStyle/>
          <a:p>
            <a:pPr algn="l"/>
            <a:r>
              <a:rPr lang="en-US" altLang="ja-JP" sz="1400" b="1" dirty="0">
                <a:latin typeface="+mn-ea"/>
                <a:ea typeface="+mn-ea"/>
              </a:rPr>
              <a:t>【</a:t>
            </a:r>
            <a:r>
              <a:rPr lang="ja-JP" altLang="en-US" sz="1400" b="1">
                <a:latin typeface="+mn-ea"/>
                <a:ea typeface="+mn-ea"/>
              </a:rPr>
              <a:t>日程</a:t>
            </a:r>
            <a:r>
              <a:rPr lang="en-US" altLang="ja-JP" sz="1400" b="1" dirty="0">
                <a:latin typeface="+mn-ea"/>
                <a:ea typeface="+mn-ea"/>
              </a:rPr>
              <a:t>】7</a:t>
            </a:r>
            <a:r>
              <a:rPr lang="ja-JP" altLang="en-US" sz="1400" b="1">
                <a:latin typeface="+mn-ea"/>
                <a:ea typeface="+mn-ea"/>
              </a:rPr>
              <a:t>月</a:t>
            </a:r>
            <a:r>
              <a:rPr lang="en-US" altLang="ja-JP" sz="1400" b="1" dirty="0">
                <a:latin typeface="+mn-ea"/>
                <a:ea typeface="+mn-ea"/>
              </a:rPr>
              <a:t>25</a:t>
            </a:r>
            <a:r>
              <a:rPr lang="ja-JP" altLang="en-US" sz="1400" b="1">
                <a:latin typeface="+mn-ea"/>
                <a:ea typeface="+mn-ea"/>
              </a:rPr>
              <a:t>日</a:t>
            </a:r>
            <a:r>
              <a:rPr lang="en-US" altLang="ja-JP" sz="1400" b="1" dirty="0">
                <a:latin typeface="+mn-ea"/>
                <a:ea typeface="+mn-ea"/>
              </a:rPr>
              <a:t>(</a:t>
            </a:r>
            <a:r>
              <a:rPr lang="ja-JP" altLang="en-US" sz="1400" b="1">
                <a:latin typeface="+mn-ea"/>
                <a:ea typeface="+mn-ea"/>
              </a:rPr>
              <a:t>火</a:t>
            </a:r>
            <a:r>
              <a:rPr lang="en-US" altLang="ja-JP" sz="1400" b="1" dirty="0">
                <a:latin typeface="+mn-ea"/>
                <a:ea typeface="+mn-ea"/>
              </a:rPr>
              <a:t>)/27</a:t>
            </a:r>
            <a:r>
              <a:rPr lang="ja-JP" altLang="en-US" sz="1400" b="1">
                <a:latin typeface="+mn-ea"/>
                <a:ea typeface="+mn-ea"/>
              </a:rPr>
              <a:t>日</a:t>
            </a:r>
            <a:r>
              <a:rPr lang="en-US" altLang="ja-JP" sz="1400" b="1" dirty="0">
                <a:latin typeface="+mn-ea"/>
                <a:ea typeface="+mn-ea"/>
              </a:rPr>
              <a:t>(</a:t>
            </a:r>
            <a:r>
              <a:rPr lang="ja-JP" altLang="en-US" sz="1400" b="1">
                <a:latin typeface="+mn-ea"/>
                <a:ea typeface="+mn-ea"/>
              </a:rPr>
              <a:t>木</a:t>
            </a:r>
            <a:r>
              <a:rPr lang="en-US" altLang="ja-JP" sz="1400" b="1" dirty="0">
                <a:latin typeface="+mn-ea"/>
                <a:ea typeface="+mn-ea"/>
              </a:rPr>
              <a:t>)</a:t>
            </a:r>
          </a:p>
          <a:p>
            <a:pPr algn="l">
              <a:lnSpc>
                <a:spcPts val="380"/>
              </a:lnSpc>
            </a:pPr>
            <a:r>
              <a:rPr lang="en-US" altLang="ja-JP" sz="1400" b="1" dirty="0">
                <a:latin typeface="+mn-ea"/>
                <a:ea typeface="+mn-ea"/>
              </a:rPr>
              <a:t>          8</a:t>
            </a:r>
            <a:r>
              <a:rPr lang="ja-JP" altLang="en-US" sz="1400" b="1">
                <a:latin typeface="+mn-ea"/>
                <a:ea typeface="+mn-ea"/>
              </a:rPr>
              <a:t>月</a:t>
            </a:r>
            <a:r>
              <a:rPr lang="en-US" altLang="ja-JP" sz="1400" b="1" dirty="0">
                <a:latin typeface="+mn-ea"/>
                <a:ea typeface="+mn-ea"/>
              </a:rPr>
              <a:t>8</a:t>
            </a:r>
            <a:r>
              <a:rPr lang="ja-JP" altLang="en-US" sz="1400" b="1">
                <a:latin typeface="+mn-ea"/>
                <a:ea typeface="+mn-ea"/>
              </a:rPr>
              <a:t>日</a:t>
            </a:r>
            <a:r>
              <a:rPr lang="en-US" altLang="ja-JP" sz="1400" b="1" dirty="0">
                <a:latin typeface="+mn-ea"/>
                <a:ea typeface="+mn-ea"/>
              </a:rPr>
              <a:t>(</a:t>
            </a:r>
            <a:r>
              <a:rPr lang="ja-JP" altLang="en-US" sz="1400" b="1">
                <a:latin typeface="+mn-ea"/>
                <a:ea typeface="+mn-ea"/>
              </a:rPr>
              <a:t>火</a:t>
            </a:r>
            <a:r>
              <a:rPr lang="en-US" altLang="ja-JP" sz="1400" b="1" dirty="0">
                <a:latin typeface="+mn-ea"/>
                <a:ea typeface="+mn-ea"/>
              </a:rPr>
              <a:t>)/10</a:t>
            </a:r>
            <a:r>
              <a:rPr lang="ja-JP" altLang="en-US" sz="1400" b="1">
                <a:latin typeface="+mn-ea"/>
                <a:ea typeface="+mn-ea"/>
              </a:rPr>
              <a:t>日</a:t>
            </a:r>
            <a:r>
              <a:rPr lang="en-US" altLang="ja-JP" sz="1400" b="1" dirty="0">
                <a:latin typeface="+mn-ea"/>
                <a:ea typeface="+mn-ea"/>
              </a:rPr>
              <a:t>(</a:t>
            </a:r>
            <a:r>
              <a:rPr lang="ja-JP" altLang="en-US" sz="1400" b="1">
                <a:latin typeface="+mn-ea"/>
                <a:ea typeface="+mn-ea"/>
              </a:rPr>
              <a:t>木</a:t>
            </a:r>
            <a:r>
              <a:rPr lang="en-US" altLang="ja-JP" sz="1400" b="1" dirty="0">
                <a:latin typeface="+mn-ea"/>
                <a:ea typeface="+mn-ea"/>
              </a:rPr>
              <a:t>)/15</a:t>
            </a:r>
            <a:r>
              <a:rPr lang="ja-JP" altLang="en-US" sz="1400" b="1">
                <a:latin typeface="+mn-ea"/>
                <a:ea typeface="+mn-ea"/>
              </a:rPr>
              <a:t>日</a:t>
            </a:r>
            <a:r>
              <a:rPr lang="en-US" altLang="ja-JP" sz="1400" b="1" dirty="0">
                <a:latin typeface="+mn-ea"/>
                <a:ea typeface="+mn-ea"/>
              </a:rPr>
              <a:t>(</a:t>
            </a:r>
            <a:r>
              <a:rPr lang="ja-JP" altLang="en-US" sz="1400" b="1">
                <a:latin typeface="+mn-ea"/>
                <a:ea typeface="+mn-ea"/>
              </a:rPr>
              <a:t>火</a:t>
            </a:r>
            <a:r>
              <a:rPr lang="en-US" altLang="ja-JP" sz="1400" b="1" dirty="0">
                <a:latin typeface="+mn-ea"/>
                <a:ea typeface="+mn-ea"/>
              </a:rPr>
              <a:t>)</a:t>
            </a:r>
          </a:p>
          <a:p>
            <a:pPr algn="l">
              <a:lnSpc>
                <a:spcPts val="380"/>
              </a:lnSpc>
            </a:pPr>
            <a:r>
              <a:rPr lang="en-US" altLang="ja-JP" sz="1400" b="1" dirty="0">
                <a:latin typeface="+mn-ea"/>
                <a:ea typeface="+mn-ea"/>
              </a:rPr>
              <a:t>        8</a:t>
            </a:r>
            <a:r>
              <a:rPr lang="ja-JP" altLang="en-US" sz="1400" b="1">
                <a:latin typeface="+mn-ea"/>
                <a:ea typeface="+mn-ea"/>
              </a:rPr>
              <a:t>月</a:t>
            </a:r>
            <a:r>
              <a:rPr lang="en-US" altLang="ja-JP" sz="1400" b="1" dirty="0">
                <a:latin typeface="+mn-ea"/>
                <a:ea typeface="+mn-ea"/>
              </a:rPr>
              <a:t>17</a:t>
            </a:r>
            <a:r>
              <a:rPr lang="ja-JP" altLang="en-US" sz="1400" b="1">
                <a:latin typeface="+mn-ea"/>
                <a:ea typeface="+mn-ea"/>
              </a:rPr>
              <a:t>日</a:t>
            </a:r>
            <a:r>
              <a:rPr lang="en-US" altLang="ja-JP" sz="1400" b="1" dirty="0">
                <a:latin typeface="+mn-ea"/>
                <a:ea typeface="+mn-ea"/>
              </a:rPr>
              <a:t>(</a:t>
            </a:r>
            <a:r>
              <a:rPr lang="ja-JP" altLang="en-US" sz="1400" b="1">
                <a:latin typeface="+mn-ea"/>
                <a:ea typeface="+mn-ea"/>
              </a:rPr>
              <a:t>木</a:t>
            </a:r>
            <a:r>
              <a:rPr lang="en-US" altLang="ja-JP" sz="1400" b="1" dirty="0">
                <a:latin typeface="+mn-ea"/>
                <a:ea typeface="+mn-ea"/>
              </a:rPr>
              <a:t>)/22</a:t>
            </a:r>
            <a:r>
              <a:rPr lang="ja-JP" altLang="en-US" sz="1400" b="1">
                <a:latin typeface="+mn-ea"/>
                <a:ea typeface="+mn-ea"/>
              </a:rPr>
              <a:t>日</a:t>
            </a:r>
            <a:r>
              <a:rPr lang="en-US" altLang="ja-JP" sz="1400" b="1" dirty="0">
                <a:latin typeface="+mn-ea"/>
                <a:ea typeface="+mn-ea"/>
              </a:rPr>
              <a:t>(</a:t>
            </a:r>
            <a:r>
              <a:rPr lang="ja-JP" altLang="en-US" sz="1400" b="1">
                <a:latin typeface="+mn-ea"/>
                <a:ea typeface="+mn-ea"/>
              </a:rPr>
              <a:t>火</a:t>
            </a:r>
            <a:r>
              <a:rPr lang="en-US" altLang="ja-JP" sz="1400" b="1" dirty="0">
                <a:latin typeface="+mn-ea"/>
                <a:ea typeface="+mn-ea"/>
              </a:rPr>
              <a:t>)/24</a:t>
            </a:r>
            <a:r>
              <a:rPr lang="ja-JP" altLang="en-US" sz="1400" b="1">
                <a:latin typeface="+mn-ea"/>
                <a:ea typeface="+mn-ea"/>
              </a:rPr>
              <a:t>日</a:t>
            </a:r>
            <a:r>
              <a:rPr lang="en-US" altLang="ja-JP" sz="1400" b="1" dirty="0">
                <a:latin typeface="+mn-ea"/>
                <a:ea typeface="+mn-ea"/>
              </a:rPr>
              <a:t>(</a:t>
            </a:r>
            <a:r>
              <a:rPr lang="ja-JP" altLang="en-US" sz="1400" b="1">
                <a:latin typeface="+mn-ea"/>
                <a:ea typeface="+mn-ea"/>
              </a:rPr>
              <a:t>木</a:t>
            </a:r>
            <a:r>
              <a:rPr lang="en-US" altLang="ja-JP" sz="1400" b="1" dirty="0">
                <a:latin typeface="+mn-ea"/>
                <a:ea typeface="+mn-ea"/>
              </a:rPr>
              <a:t>)</a:t>
            </a:r>
          </a:p>
          <a:p>
            <a:pPr algn="l"/>
            <a:r>
              <a:rPr lang="en-US" altLang="ja-JP" sz="1400" b="1" dirty="0">
                <a:latin typeface="+mn-ea"/>
                <a:ea typeface="+mn-ea"/>
              </a:rPr>
              <a:t>【</a:t>
            </a:r>
            <a:r>
              <a:rPr lang="ja-JP" altLang="en-US" sz="1400" b="1">
                <a:latin typeface="+mn-ea"/>
                <a:ea typeface="+mn-ea"/>
              </a:rPr>
              <a:t>時間</a:t>
            </a:r>
            <a:r>
              <a:rPr lang="en-US" altLang="ja-JP" sz="1400" b="1" dirty="0">
                <a:latin typeface="+mn-ea"/>
                <a:ea typeface="+mn-ea"/>
              </a:rPr>
              <a:t>】</a:t>
            </a:r>
            <a:r>
              <a:rPr lang="ja-JP" altLang="en-US" sz="1400" b="1">
                <a:latin typeface="+mn-ea"/>
                <a:ea typeface="+mn-ea"/>
              </a:rPr>
              <a:t>　</a:t>
            </a:r>
            <a:r>
              <a:rPr lang="en-US" altLang="ja-JP" sz="1400" b="1" dirty="0">
                <a:latin typeface="+mn-ea"/>
                <a:ea typeface="+mn-ea"/>
              </a:rPr>
              <a:t>17:00〜18:00</a:t>
            </a:r>
          </a:p>
          <a:p>
            <a:pPr algn="l">
              <a:lnSpc>
                <a:spcPts val="480"/>
              </a:lnSpc>
              <a:spcAft>
                <a:spcPts val="0"/>
              </a:spcAft>
            </a:pPr>
            <a:r>
              <a:rPr lang="ja-JP" altLang="en-US" sz="1400" b="1">
                <a:latin typeface="+mn-ea"/>
                <a:ea typeface="+mn-ea"/>
              </a:rPr>
              <a:t>　　　　　</a:t>
            </a:r>
            <a:r>
              <a:rPr lang="en-US" altLang="ja-JP" sz="1400" b="1" dirty="0">
                <a:latin typeface="+mn-ea"/>
                <a:ea typeface="+mn-ea"/>
              </a:rPr>
              <a:t> 18:15〜19:15</a:t>
            </a:r>
          </a:p>
          <a:p>
            <a:pPr algn="l">
              <a:lnSpc>
                <a:spcPts val="480"/>
              </a:lnSpc>
              <a:spcAft>
                <a:spcPts val="0"/>
              </a:spcAft>
            </a:pPr>
            <a:r>
              <a:rPr lang="en-US" altLang="ja-JP" sz="1400" b="1" dirty="0">
                <a:latin typeface="+mn-ea"/>
                <a:ea typeface="+mn-ea"/>
              </a:rPr>
              <a:t>            19:30〜20:30</a:t>
            </a:r>
          </a:p>
          <a:p>
            <a:pPr algn="l"/>
            <a:r>
              <a:rPr lang="en-US" altLang="ja-JP" sz="1400" b="1" dirty="0">
                <a:latin typeface="+mn-ea"/>
                <a:ea typeface="+mn-ea"/>
              </a:rPr>
              <a:t>【</a:t>
            </a:r>
            <a:r>
              <a:rPr lang="ja-JP" altLang="en-US" sz="1400" b="1">
                <a:latin typeface="+mn-ea"/>
                <a:ea typeface="+mn-ea"/>
              </a:rPr>
              <a:t>定員</a:t>
            </a:r>
            <a:r>
              <a:rPr lang="en-US" altLang="ja-JP" sz="1400" b="1" dirty="0">
                <a:latin typeface="+mn-ea"/>
                <a:ea typeface="+mn-ea"/>
              </a:rPr>
              <a:t>】</a:t>
            </a:r>
            <a:r>
              <a:rPr lang="ja-JP" altLang="en-US" sz="1400" b="1">
                <a:latin typeface="+mn-ea"/>
                <a:ea typeface="+mn-ea"/>
              </a:rPr>
              <a:t>　各クラス</a:t>
            </a:r>
            <a:r>
              <a:rPr lang="en-US" altLang="ja-JP" sz="1400" b="1" dirty="0">
                <a:latin typeface="+mn-ea"/>
                <a:ea typeface="+mn-ea"/>
              </a:rPr>
              <a:t>4</a:t>
            </a:r>
            <a:r>
              <a:rPr lang="ja-JP" altLang="en-US" sz="1400" b="1">
                <a:latin typeface="+mn-ea"/>
                <a:ea typeface="+mn-ea"/>
              </a:rPr>
              <a:t>名</a:t>
            </a:r>
            <a:r>
              <a:rPr lang="en-US" altLang="ja-JP" sz="1400" b="1" dirty="0">
                <a:latin typeface="+mn-ea"/>
                <a:ea typeface="+mn-ea"/>
              </a:rPr>
              <a:t>(3</a:t>
            </a:r>
            <a:r>
              <a:rPr lang="ja-JP" altLang="en-US" sz="1400" b="1">
                <a:latin typeface="+mn-ea"/>
                <a:ea typeface="+mn-ea"/>
              </a:rPr>
              <a:t>クラス</a:t>
            </a:r>
            <a:r>
              <a:rPr lang="en-US" altLang="ja-JP" sz="1400" b="1" dirty="0">
                <a:latin typeface="+mn-ea"/>
                <a:ea typeface="+mn-ea"/>
              </a:rPr>
              <a:t>)</a:t>
            </a:r>
          </a:p>
          <a:p>
            <a:pPr algn="l"/>
            <a:r>
              <a:rPr kumimoji="1" lang="en-US" altLang="ja-JP" sz="1400" b="1" dirty="0">
                <a:latin typeface="+mn-ea"/>
                <a:ea typeface="+mn-ea"/>
              </a:rPr>
              <a:t>【</a:t>
            </a:r>
            <a:r>
              <a:rPr kumimoji="1" lang="ja-JP" altLang="en-US" sz="1400" b="1">
                <a:latin typeface="+mn-ea"/>
                <a:ea typeface="+mn-ea"/>
              </a:rPr>
              <a:t>料金</a:t>
            </a:r>
            <a:r>
              <a:rPr kumimoji="1" lang="en-US" altLang="ja-JP" sz="1400" b="1" dirty="0">
                <a:latin typeface="+mn-ea"/>
                <a:ea typeface="+mn-ea"/>
              </a:rPr>
              <a:t>】</a:t>
            </a:r>
            <a:r>
              <a:rPr kumimoji="1" lang="ja-JP" altLang="en-US" sz="1400" b="1">
                <a:latin typeface="+mn-ea"/>
                <a:ea typeface="+mn-ea"/>
              </a:rPr>
              <a:t>　</a:t>
            </a:r>
            <a:r>
              <a:rPr kumimoji="1" lang="en-US" altLang="ja-JP" sz="1400" b="1" dirty="0">
                <a:latin typeface="+mn-ea"/>
                <a:ea typeface="+mn-ea"/>
              </a:rPr>
              <a:t>1</a:t>
            </a:r>
            <a:r>
              <a:rPr kumimoji="1" lang="ja-JP" altLang="en-US" sz="1400" b="1">
                <a:latin typeface="+mn-ea"/>
                <a:ea typeface="+mn-ea"/>
              </a:rPr>
              <a:t>クラス　</a:t>
            </a:r>
            <a:r>
              <a:rPr lang="en-US" altLang="ja-JP" sz="1400" b="1" dirty="0">
                <a:latin typeface="+mn-ea"/>
                <a:ea typeface="+mn-ea"/>
              </a:rPr>
              <a:t>2,000</a:t>
            </a:r>
            <a:r>
              <a:rPr lang="ja-JP" altLang="en-US" sz="1400" b="1">
                <a:latin typeface="+mn-ea"/>
                <a:ea typeface="+mn-ea"/>
              </a:rPr>
              <a:t>円</a:t>
            </a:r>
            <a:endParaRPr kumimoji="1" lang="en-US" altLang="ja-JP" sz="1400" b="1" dirty="0">
              <a:latin typeface="+mn-ea"/>
              <a:ea typeface="+mn-ea"/>
            </a:endParaRPr>
          </a:p>
          <a:p>
            <a:pPr algn="l"/>
            <a:r>
              <a:rPr kumimoji="1" lang="ja-JP" altLang="en-US" sz="1050" b="1" dirty="0">
                <a:latin typeface="+mn-ea"/>
                <a:ea typeface="+mn-ea"/>
              </a:rPr>
              <a:t>　</a:t>
            </a:r>
            <a:endParaRPr kumimoji="1" lang="ja-JP" altLang="en-US" sz="800" b="1" dirty="0">
              <a:latin typeface="+mn-ea"/>
              <a:ea typeface="+mn-ea"/>
            </a:endParaRPr>
          </a:p>
        </p:txBody>
      </p:sp>
      <p:sp>
        <p:nvSpPr>
          <p:cNvPr id="24" name="正方形/長方形 23">
            <a:extLst>
              <a:ext uri="{FF2B5EF4-FFF2-40B4-BE49-F238E27FC236}">
                <a16:creationId xmlns:a16="http://schemas.microsoft.com/office/drawing/2014/main" id="{DFC6826E-6256-4528-A6CF-3FA6CE2791AA}"/>
              </a:ext>
            </a:extLst>
          </p:cNvPr>
          <p:cNvSpPr/>
          <p:nvPr/>
        </p:nvSpPr>
        <p:spPr bwMode="auto">
          <a:xfrm>
            <a:off x="1100371" y="1825107"/>
            <a:ext cx="6496940" cy="830997"/>
          </a:xfrm>
          <a:prstGeom prst="rect">
            <a:avLst/>
          </a:prstGeom>
          <a:noFill/>
        </p:spPr>
        <p:txBody>
          <a:bodyPr wrap="square">
            <a:spAutoFit/>
          </a:bodyPr>
          <a:lstStyle/>
          <a:p>
            <a:pPr algn="dist" fontAlgn="auto">
              <a:spcBef>
                <a:spcPts val="0"/>
              </a:spcBef>
              <a:spcAft>
                <a:spcPts val="0"/>
              </a:spcAft>
              <a:defRPr/>
            </a:pPr>
            <a:r>
              <a:rPr lang="ja-JP" altLang="en-US" sz="4800" b="1">
                <a:ln w="12700">
                  <a:solidFill>
                    <a:schemeClr val="bg1"/>
                  </a:solidFill>
                  <a:prstDash val="solid"/>
                </a:ln>
                <a:solidFill>
                  <a:srgbClr val="0000FF"/>
                </a:solidFill>
                <a:latin typeface="HGP創英角ﾎﾟｯﾌﾟ体" pitchFamily="50" charset="-128"/>
                <a:ea typeface="HGP創英角ﾎﾟｯﾌﾟ体" pitchFamily="50" charset="-128"/>
              </a:rPr>
              <a:t>少人数制特別短期</a:t>
            </a:r>
            <a:r>
              <a:rPr lang="ja-JP" altLang="en-US" sz="4800" b="1" dirty="0">
                <a:ln w="12700">
                  <a:solidFill>
                    <a:schemeClr val="bg1"/>
                  </a:solidFill>
                  <a:prstDash val="solid"/>
                </a:ln>
                <a:solidFill>
                  <a:srgbClr val="0000FF"/>
                </a:solidFill>
                <a:latin typeface="HGP創英角ﾎﾟｯﾌﾟ体" pitchFamily="50" charset="-128"/>
                <a:ea typeface="HGP創英角ﾎﾟｯﾌﾟ体" pitchFamily="50" charset="-128"/>
              </a:rPr>
              <a:t>教室</a:t>
            </a:r>
          </a:p>
        </p:txBody>
      </p:sp>
      <p:sp>
        <p:nvSpPr>
          <p:cNvPr id="26" name="正方形/長方形 25">
            <a:extLst>
              <a:ext uri="{FF2B5EF4-FFF2-40B4-BE49-F238E27FC236}">
                <a16:creationId xmlns:a16="http://schemas.microsoft.com/office/drawing/2014/main" id="{F1DCBB15-1006-4FB3-A1BD-198FA2414918}"/>
              </a:ext>
            </a:extLst>
          </p:cNvPr>
          <p:cNvSpPr/>
          <p:nvPr/>
        </p:nvSpPr>
        <p:spPr>
          <a:xfrm>
            <a:off x="-304794" y="2719050"/>
            <a:ext cx="1747544" cy="1569660"/>
          </a:xfrm>
          <a:prstGeom prst="rect">
            <a:avLst/>
          </a:prstGeom>
          <a:noFill/>
        </p:spPr>
        <p:txBody>
          <a:bodyPr wrap="square">
            <a:spAutoFit/>
          </a:bodyPr>
          <a:lstStyle/>
          <a:p>
            <a:pPr fontAlgn="auto">
              <a:spcBef>
                <a:spcPts val="0"/>
              </a:spcBef>
              <a:spcAft>
                <a:spcPts val="0"/>
              </a:spcAft>
              <a:defRPr/>
            </a:pPr>
            <a:endParaRPr lang="en-US" altLang="ja-JP" sz="4800" b="1" dirty="0">
              <a:ln w="57150">
                <a:solidFill>
                  <a:srgbClr val="FF0000"/>
                </a:solidFill>
                <a:prstDash val="solid"/>
              </a:ln>
              <a:solidFill>
                <a:srgbClr val="FF0000"/>
              </a:solidFill>
              <a:latin typeface="HGP創英角ﾎﾟｯﾌﾟ体" pitchFamily="50" charset="-128"/>
              <a:ea typeface="HGP創英角ﾎﾟｯﾌﾟ体" pitchFamily="50" charset="-128"/>
            </a:endParaRPr>
          </a:p>
          <a:p>
            <a:pPr fontAlgn="auto">
              <a:spcBef>
                <a:spcPts val="0"/>
              </a:spcBef>
              <a:spcAft>
                <a:spcPts val="0"/>
              </a:spcAft>
              <a:defRPr/>
            </a:pPr>
            <a:endParaRPr lang="ja-JP" altLang="en-US" sz="4800" b="1" dirty="0">
              <a:ln w="57150">
                <a:solidFill>
                  <a:srgbClr val="FF0000"/>
                </a:solidFill>
                <a:prstDash val="solid"/>
              </a:ln>
              <a:solidFill>
                <a:srgbClr val="FF0000"/>
              </a:solidFill>
              <a:latin typeface="HGP創英角ﾎﾟｯﾌﾟ体" pitchFamily="50" charset="-128"/>
              <a:ea typeface="HGP創英角ﾎﾟｯﾌﾟ体" pitchFamily="50" charset="-128"/>
            </a:endParaRPr>
          </a:p>
        </p:txBody>
      </p:sp>
      <p:sp>
        <p:nvSpPr>
          <p:cNvPr id="28" name="正方形/長方形 30">
            <a:extLst>
              <a:ext uri="{FF2B5EF4-FFF2-40B4-BE49-F238E27FC236}">
                <a16:creationId xmlns:a16="http://schemas.microsoft.com/office/drawing/2014/main" id="{657B261F-DE31-4813-8613-BED9BC772A95}"/>
              </a:ext>
            </a:extLst>
          </p:cNvPr>
          <p:cNvSpPr>
            <a:spLocks noChangeArrowheads="1"/>
          </p:cNvSpPr>
          <p:nvPr/>
        </p:nvSpPr>
        <p:spPr bwMode="auto">
          <a:xfrm>
            <a:off x="3414508" y="8515052"/>
            <a:ext cx="1806284" cy="1323439"/>
          </a:xfrm>
          <a:prstGeom prst="rect">
            <a:avLst/>
          </a:prstGeom>
          <a:noFill/>
          <a:ln w="9525">
            <a:noFill/>
            <a:miter lim="800000"/>
            <a:headEnd/>
            <a:tailEnd/>
          </a:ln>
        </p:spPr>
        <p:txBody>
          <a:bodyPr wrap="square">
            <a:spAutoFit/>
          </a:bodyPr>
          <a:lstStyle/>
          <a:p>
            <a:pPr>
              <a:spcBef>
                <a:spcPct val="0"/>
              </a:spcBef>
            </a:pPr>
            <a:r>
              <a:rPr lang="ja-JP" altLang="en-US" sz="1600" b="1" dirty="0">
                <a:solidFill>
                  <a:srgbClr val="000000"/>
                </a:solidFill>
                <a:latin typeface="+mn-ea"/>
                <a:ea typeface="+mn-ea"/>
              </a:rPr>
              <a:t>担当コーチ</a:t>
            </a:r>
            <a:endParaRPr lang="en-US" altLang="ja-JP" sz="1600" b="1" dirty="0">
              <a:solidFill>
                <a:srgbClr val="000000"/>
              </a:solidFill>
              <a:latin typeface="+mn-ea"/>
              <a:ea typeface="+mn-ea"/>
            </a:endParaRPr>
          </a:p>
          <a:p>
            <a:pPr>
              <a:spcBef>
                <a:spcPct val="0"/>
              </a:spcBef>
            </a:pPr>
            <a:endParaRPr lang="en-US" altLang="ja-JP" sz="1600" b="1" dirty="0">
              <a:solidFill>
                <a:srgbClr val="000000"/>
              </a:solidFill>
              <a:latin typeface="+mn-ea"/>
              <a:ea typeface="+mn-ea"/>
            </a:endParaRPr>
          </a:p>
          <a:p>
            <a:pPr>
              <a:spcBef>
                <a:spcPct val="0"/>
              </a:spcBef>
            </a:pPr>
            <a:endParaRPr lang="en-US" altLang="ja-JP" sz="1600" b="1" dirty="0">
              <a:solidFill>
                <a:srgbClr val="000000"/>
              </a:solidFill>
              <a:latin typeface="+mn-ea"/>
              <a:ea typeface="+mn-ea"/>
            </a:endParaRPr>
          </a:p>
          <a:p>
            <a:pPr>
              <a:spcBef>
                <a:spcPct val="0"/>
              </a:spcBef>
            </a:pPr>
            <a:endParaRPr lang="en-US" altLang="ja-JP" sz="1600" b="1" dirty="0">
              <a:solidFill>
                <a:srgbClr val="000000"/>
              </a:solidFill>
              <a:latin typeface="+mn-ea"/>
              <a:ea typeface="+mn-ea"/>
            </a:endParaRPr>
          </a:p>
          <a:p>
            <a:pPr>
              <a:spcBef>
                <a:spcPct val="0"/>
              </a:spcBef>
            </a:pPr>
            <a:r>
              <a:rPr lang="ja-JP" altLang="en-US" sz="1600" b="1">
                <a:solidFill>
                  <a:srgbClr val="000000"/>
                </a:solidFill>
                <a:latin typeface="+mn-ea"/>
                <a:ea typeface="+mn-ea"/>
              </a:rPr>
              <a:t>松本　雄大</a:t>
            </a:r>
            <a:endParaRPr lang="en-US" altLang="ja-JP" sz="1000" b="1" dirty="0">
              <a:solidFill>
                <a:srgbClr val="000000"/>
              </a:solidFill>
              <a:latin typeface="+mn-ea"/>
              <a:ea typeface="+mn-ea"/>
            </a:endParaRPr>
          </a:p>
        </p:txBody>
      </p:sp>
      <p:sp>
        <p:nvSpPr>
          <p:cNvPr id="30" name="正方形/長方形 35">
            <a:extLst>
              <a:ext uri="{FF2B5EF4-FFF2-40B4-BE49-F238E27FC236}">
                <a16:creationId xmlns:a16="http://schemas.microsoft.com/office/drawing/2014/main" id="{DBC57305-5FFD-4FAC-A405-14897DA001F8}"/>
              </a:ext>
            </a:extLst>
          </p:cNvPr>
          <p:cNvSpPr>
            <a:spLocks noChangeArrowheads="1"/>
          </p:cNvSpPr>
          <p:nvPr/>
        </p:nvSpPr>
        <p:spPr bwMode="auto">
          <a:xfrm>
            <a:off x="323368" y="10418987"/>
            <a:ext cx="3037883" cy="230832"/>
          </a:xfrm>
          <a:prstGeom prst="rect">
            <a:avLst/>
          </a:prstGeom>
          <a:noFill/>
          <a:ln w="9525">
            <a:noFill/>
            <a:miter lim="800000"/>
            <a:headEnd/>
            <a:tailEnd/>
          </a:ln>
        </p:spPr>
        <p:txBody>
          <a:bodyPr wrap="square">
            <a:spAutoFit/>
          </a:bodyPr>
          <a:lstStyle/>
          <a:p>
            <a:pPr algn="dist">
              <a:spcBef>
                <a:spcPct val="0"/>
              </a:spcBef>
            </a:pPr>
            <a:r>
              <a:rPr lang="en-US" altLang="ja-JP" sz="900" b="1" dirty="0">
                <a:latin typeface="+mn-ea"/>
              </a:rPr>
              <a:t>※</a:t>
            </a:r>
            <a:r>
              <a:rPr lang="ja-JP" altLang="en-US" sz="900" b="1" dirty="0">
                <a:latin typeface="+mn-ea"/>
              </a:rPr>
              <a:t>別途最大</a:t>
            </a:r>
            <a:r>
              <a:rPr lang="en-US" altLang="ja-JP" sz="900" b="1" dirty="0">
                <a:latin typeface="+mn-ea"/>
              </a:rPr>
              <a:t>3</a:t>
            </a:r>
            <a:r>
              <a:rPr lang="ja-JP" altLang="en-US" sz="900" b="1" dirty="0">
                <a:latin typeface="+mn-ea"/>
              </a:rPr>
              <a:t>ゲームのバッティングマシン使用料</a:t>
            </a:r>
            <a:endParaRPr lang="en-US" altLang="ja-JP" sz="800" dirty="0">
              <a:latin typeface="+mn-ea"/>
              <a:ea typeface="+mn-ea"/>
            </a:endParaRPr>
          </a:p>
        </p:txBody>
      </p:sp>
      <p:cxnSp>
        <p:nvCxnSpPr>
          <p:cNvPr id="5" name="直線コネクタ 4">
            <a:extLst>
              <a:ext uri="{FF2B5EF4-FFF2-40B4-BE49-F238E27FC236}">
                <a16:creationId xmlns:a16="http://schemas.microsoft.com/office/drawing/2014/main" id="{970ABD82-A23F-4FB2-B9F5-5823BEADEB6E}"/>
              </a:ext>
            </a:extLst>
          </p:cNvPr>
          <p:cNvCxnSpPr>
            <a:cxnSpLocks/>
          </p:cNvCxnSpPr>
          <p:nvPr/>
        </p:nvCxnSpPr>
        <p:spPr>
          <a:xfrm>
            <a:off x="3403655" y="8515052"/>
            <a:ext cx="0" cy="2087861"/>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381F524C-1C37-478A-AC7D-B6D52291CE36}"/>
              </a:ext>
            </a:extLst>
          </p:cNvPr>
          <p:cNvCxnSpPr>
            <a:cxnSpLocks/>
          </p:cNvCxnSpPr>
          <p:nvPr/>
        </p:nvCxnSpPr>
        <p:spPr>
          <a:xfrm>
            <a:off x="5220791" y="8515051"/>
            <a:ext cx="0" cy="2087861"/>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34" name="正方形/長方形 35">
            <a:extLst>
              <a:ext uri="{FF2B5EF4-FFF2-40B4-BE49-F238E27FC236}">
                <a16:creationId xmlns:a16="http://schemas.microsoft.com/office/drawing/2014/main" id="{F12C2E52-BA78-4CA8-97A4-3632ABFA829F}"/>
              </a:ext>
            </a:extLst>
          </p:cNvPr>
          <p:cNvSpPr>
            <a:spLocks noChangeArrowheads="1"/>
          </p:cNvSpPr>
          <p:nvPr/>
        </p:nvSpPr>
        <p:spPr bwMode="auto">
          <a:xfrm>
            <a:off x="5249907" y="10110448"/>
            <a:ext cx="2094959" cy="369332"/>
          </a:xfrm>
          <a:prstGeom prst="rect">
            <a:avLst/>
          </a:prstGeom>
          <a:noFill/>
          <a:ln w="9525">
            <a:noFill/>
            <a:miter lim="800000"/>
            <a:headEnd/>
            <a:tailEnd/>
          </a:ln>
        </p:spPr>
        <p:txBody>
          <a:bodyPr wrap="square">
            <a:spAutoFit/>
          </a:bodyPr>
          <a:lstStyle/>
          <a:p>
            <a:pPr algn="dist">
              <a:spcBef>
                <a:spcPct val="0"/>
              </a:spcBef>
            </a:pPr>
            <a:r>
              <a:rPr lang="ja-JP" altLang="en-US" sz="900" b="1">
                <a:latin typeface="+mn-ea"/>
                <a:ea typeface="+mn-ea"/>
              </a:rPr>
              <a:t>ヒロタバッティングセンター</a:t>
            </a:r>
            <a:endParaRPr lang="en-US" altLang="ja-JP" sz="900" b="1" dirty="0">
              <a:latin typeface="+mn-ea"/>
              <a:ea typeface="+mn-ea"/>
            </a:endParaRPr>
          </a:p>
          <a:p>
            <a:pPr algn="dist">
              <a:spcBef>
                <a:spcPct val="0"/>
              </a:spcBef>
            </a:pPr>
            <a:r>
              <a:rPr lang="ja-JP" altLang="en-US" sz="900" b="1">
                <a:latin typeface="+mn-ea"/>
                <a:ea typeface="+mn-ea"/>
              </a:rPr>
              <a:t>住所：神奈川県藤沢市下棚</a:t>
            </a:r>
            <a:r>
              <a:rPr lang="en-US" altLang="ja-JP" sz="900" b="1" dirty="0">
                <a:latin typeface="+mn-ea"/>
                <a:ea typeface="+mn-ea"/>
              </a:rPr>
              <a:t>310</a:t>
            </a:r>
            <a:endParaRPr lang="en-US" altLang="ja-JP" sz="800" b="1" dirty="0">
              <a:latin typeface="+mn-ea"/>
              <a:ea typeface="+mn-ea"/>
            </a:endParaRPr>
          </a:p>
        </p:txBody>
      </p:sp>
      <p:sp>
        <p:nvSpPr>
          <p:cNvPr id="36" name="正方形/長方形 35">
            <a:extLst>
              <a:ext uri="{FF2B5EF4-FFF2-40B4-BE49-F238E27FC236}">
                <a16:creationId xmlns:a16="http://schemas.microsoft.com/office/drawing/2014/main" id="{14B676D0-49CB-4E01-831D-F19DF37D7844}"/>
              </a:ext>
            </a:extLst>
          </p:cNvPr>
          <p:cNvSpPr/>
          <p:nvPr/>
        </p:nvSpPr>
        <p:spPr>
          <a:xfrm>
            <a:off x="180318" y="2524304"/>
            <a:ext cx="7453040" cy="2000548"/>
          </a:xfrm>
          <a:prstGeom prst="rect">
            <a:avLst/>
          </a:prstGeom>
          <a:noFill/>
        </p:spPr>
        <p:txBody>
          <a:bodyPr wrap="square">
            <a:spAutoFit/>
          </a:bodyPr>
          <a:lstStyle/>
          <a:p>
            <a:pPr fontAlgn="auto">
              <a:spcBef>
                <a:spcPts val="0"/>
              </a:spcBef>
              <a:spcAft>
                <a:spcPts val="0"/>
              </a:spcAft>
              <a:defRPr/>
            </a:pPr>
            <a:r>
              <a:rPr lang="en-US" altLang="ja-JP" sz="4000" b="1" dirty="0">
                <a:ln w="22225">
                  <a:solidFill>
                    <a:schemeClr val="tx1"/>
                  </a:solidFill>
                  <a:prstDash val="solid"/>
                </a:ln>
                <a:solidFill>
                  <a:srgbClr val="FFFF00"/>
                </a:solidFill>
                <a:latin typeface="HGP創英角ﾎﾟｯﾌﾟ体" pitchFamily="50" charset="-128"/>
                <a:ea typeface="HGP創英角ﾎﾟｯﾌﾟ体" pitchFamily="50" charset="-128"/>
              </a:rPr>
              <a:t>※</a:t>
            </a:r>
            <a:r>
              <a:rPr lang="ja-JP" altLang="en-US" sz="4000" b="1">
                <a:ln w="22225">
                  <a:solidFill>
                    <a:schemeClr val="tx1"/>
                  </a:solidFill>
                  <a:prstDash val="solid"/>
                </a:ln>
                <a:solidFill>
                  <a:srgbClr val="FFFF00"/>
                </a:solidFill>
                <a:latin typeface="HGP創英角ﾎﾟｯﾌﾟ体" pitchFamily="50" charset="-128"/>
                <a:ea typeface="HGP創英角ﾎﾟｯﾌﾟ体" pitchFamily="50" charset="-128"/>
              </a:rPr>
              <a:t>各クラス定員</a:t>
            </a:r>
            <a:r>
              <a:rPr lang="en-US" altLang="ja-JP" sz="4000" b="1" dirty="0">
                <a:ln w="22225">
                  <a:solidFill>
                    <a:schemeClr val="tx1"/>
                  </a:solidFill>
                  <a:prstDash val="solid"/>
                </a:ln>
                <a:solidFill>
                  <a:srgbClr val="FFFF00"/>
                </a:solidFill>
                <a:latin typeface="HGP創英角ﾎﾟｯﾌﾟ体" pitchFamily="50" charset="-128"/>
                <a:ea typeface="HGP創英角ﾎﾟｯﾌﾟ体" pitchFamily="50" charset="-128"/>
              </a:rPr>
              <a:t>4</a:t>
            </a:r>
            <a:r>
              <a:rPr lang="ja-JP" altLang="en-US" sz="4000" b="1">
                <a:ln w="22225">
                  <a:solidFill>
                    <a:schemeClr val="tx1"/>
                  </a:solidFill>
                  <a:prstDash val="solid"/>
                </a:ln>
                <a:solidFill>
                  <a:srgbClr val="FFFF00"/>
                </a:solidFill>
                <a:latin typeface="HGP創英角ﾎﾟｯﾌﾟ体" pitchFamily="50" charset="-128"/>
                <a:ea typeface="HGP創英角ﾎﾟｯﾌﾟ体" pitchFamily="50" charset="-128"/>
              </a:rPr>
              <a:t>名限定！</a:t>
            </a:r>
            <a:endParaRPr lang="en-US" altLang="ja-JP" sz="4000" b="1" dirty="0">
              <a:ln w="22225">
                <a:solidFill>
                  <a:schemeClr val="tx1"/>
                </a:solidFill>
                <a:prstDash val="solid"/>
              </a:ln>
              <a:solidFill>
                <a:srgbClr val="FFFF00"/>
              </a:solidFill>
              <a:latin typeface="HGP創英角ﾎﾟｯﾌﾟ体" pitchFamily="50" charset="-128"/>
              <a:ea typeface="HGP創英角ﾎﾟｯﾌﾟ体" pitchFamily="50" charset="-128"/>
            </a:endParaRPr>
          </a:p>
          <a:p>
            <a:pPr fontAlgn="auto">
              <a:spcBef>
                <a:spcPts val="0"/>
              </a:spcBef>
              <a:spcAft>
                <a:spcPts val="0"/>
              </a:spcAft>
              <a:defRPr/>
            </a:pPr>
            <a:r>
              <a:rPr lang="ja-JP" altLang="en-US" sz="2800" b="1">
                <a:ln w="22225">
                  <a:solidFill>
                    <a:schemeClr val="tx1"/>
                  </a:solidFill>
                  <a:prstDash val="solid"/>
                </a:ln>
                <a:solidFill>
                  <a:srgbClr val="FFFF00"/>
                </a:solidFill>
                <a:latin typeface="HGP創英角ﾎﾟｯﾌﾟ体" pitchFamily="50" charset="-128"/>
                <a:ea typeface="HGP創英角ﾎﾟｯﾌﾟ体" pitchFamily="50" charset="-128"/>
              </a:rPr>
              <a:t>通常の参加費</a:t>
            </a:r>
            <a:r>
              <a:rPr lang="en-US" altLang="ja-JP" sz="2800" b="1" dirty="0">
                <a:ln w="22225">
                  <a:solidFill>
                    <a:schemeClr val="tx1"/>
                  </a:solidFill>
                  <a:prstDash val="solid"/>
                </a:ln>
                <a:solidFill>
                  <a:srgbClr val="FFFF00"/>
                </a:solidFill>
                <a:latin typeface="HGP創英角ﾎﾟｯﾌﾟ体" pitchFamily="50" charset="-128"/>
                <a:ea typeface="HGP創英角ﾎﾟｯﾌﾟ体" pitchFamily="50" charset="-128"/>
              </a:rPr>
              <a:t>(</a:t>
            </a:r>
            <a:r>
              <a:rPr lang="ja-JP" altLang="en-US" sz="2800" b="1">
                <a:ln w="22225">
                  <a:solidFill>
                    <a:schemeClr val="tx1"/>
                  </a:solidFill>
                  <a:prstDash val="solid"/>
                </a:ln>
                <a:solidFill>
                  <a:srgbClr val="FFFF00"/>
                </a:solidFill>
                <a:latin typeface="HGP創英角ﾎﾟｯﾌﾟ体" pitchFamily="50" charset="-128"/>
                <a:ea typeface="HGP創英角ﾎﾟｯﾌﾟ体" pitchFamily="50" charset="-128"/>
              </a:rPr>
              <a:t>１レッスン</a:t>
            </a:r>
            <a:r>
              <a:rPr lang="en-US" altLang="ja-JP" sz="2800" b="1" dirty="0">
                <a:ln w="22225">
                  <a:solidFill>
                    <a:schemeClr val="tx1"/>
                  </a:solidFill>
                  <a:prstDash val="solid"/>
                </a:ln>
                <a:solidFill>
                  <a:srgbClr val="FFFF00"/>
                </a:solidFill>
                <a:latin typeface="HGP創英角ﾎﾟｯﾌﾟ体" pitchFamily="50" charset="-128"/>
                <a:ea typeface="HGP創英角ﾎﾟｯﾌﾟ体" pitchFamily="50" charset="-128"/>
              </a:rPr>
              <a:t>)¥3,000</a:t>
            </a:r>
            <a:r>
              <a:rPr lang="ja-JP" altLang="en-US" sz="2800" b="1">
                <a:ln w="22225">
                  <a:solidFill>
                    <a:schemeClr val="tx1"/>
                  </a:solidFill>
                  <a:prstDash val="solid"/>
                </a:ln>
                <a:solidFill>
                  <a:srgbClr val="FFFF00"/>
                </a:solidFill>
                <a:latin typeface="HGP創英角ﾎﾟｯﾌﾟ体" pitchFamily="50" charset="-128"/>
                <a:ea typeface="HGP創英角ﾎﾟｯﾌﾟ体" pitchFamily="50" charset="-128"/>
              </a:rPr>
              <a:t>→￥</a:t>
            </a:r>
            <a:r>
              <a:rPr lang="en-US" altLang="ja-JP" sz="2800" b="1" dirty="0">
                <a:ln w="22225">
                  <a:solidFill>
                    <a:schemeClr val="tx1"/>
                  </a:solidFill>
                  <a:prstDash val="solid"/>
                </a:ln>
                <a:solidFill>
                  <a:srgbClr val="FFFF00"/>
                </a:solidFill>
                <a:latin typeface="HGP創英角ﾎﾟｯﾌﾟ体" pitchFamily="50" charset="-128"/>
                <a:ea typeface="HGP創英角ﾎﾟｯﾌﾟ体" pitchFamily="50" charset="-128"/>
              </a:rPr>
              <a:t>2,000</a:t>
            </a:r>
          </a:p>
          <a:p>
            <a:pPr fontAlgn="auto">
              <a:spcBef>
                <a:spcPts val="0"/>
              </a:spcBef>
              <a:spcAft>
                <a:spcPts val="0"/>
              </a:spcAft>
              <a:defRPr/>
            </a:pPr>
            <a:r>
              <a:rPr lang="ja-JP" altLang="en-US" sz="2800" b="1">
                <a:ln w="22225">
                  <a:solidFill>
                    <a:schemeClr val="tx1"/>
                  </a:solidFill>
                  <a:prstDash val="solid"/>
                </a:ln>
                <a:solidFill>
                  <a:srgbClr val="FFFF00"/>
                </a:solidFill>
                <a:latin typeface="HGP創英角ﾎﾟｯﾌﾟ体" pitchFamily="50" charset="-128"/>
                <a:ea typeface="HGP創英角ﾎﾟｯﾌﾟ体" pitchFamily="50" charset="-128"/>
              </a:rPr>
              <a:t>さらに、お友達とのペア参加で参加費</a:t>
            </a:r>
            <a:r>
              <a:rPr lang="en-US" altLang="ja-JP" sz="2800" b="1">
                <a:ln w="22225">
                  <a:solidFill>
                    <a:schemeClr val="tx1"/>
                  </a:solidFill>
                  <a:prstDash val="solid"/>
                </a:ln>
                <a:solidFill>
                  <a:srgbClr val="FFFF00"/>
                </a:solidFill>
                <a:latin typeface="HGP創英角ﾎﾟｯﾌﾟ体" pitchFamily="50" charset="-128"/>
                <a:ea typeface="HGP創英角ﾎﾟｯﾌﾟ体" pitchFamily="50" charset="-128"/>
              </a:rPr>
              <a:t>   ¥2,000</a:t>
            </a:r>
            <a:r>
              <a:rPr lang="ja-JP" altLang="en-US" sz="2800" b="1">
                <a:ln w="22225">
                  <a:solidFill>
                    <a:schemeClr val="tx1"/>
                  </a:solidFill>
                  <a:prstDash val="solid"/>
                </a:ln>
                <a:solidFill>
                  <a:srgbClr val="FFFF00"/>
                </a:solidFill>
                <a:latin typeface="HGP創英角ﾎﾟｯﾌﾟ体" pitchFamily="50" charset="-128"/>
                <a:ea typeface="HGP創英角ﾎﾟｯﾌﾟ体" pitchFamily="50" charset="-128"/>
              </a:rPr>
              <a:t>→</a:t>
            </a:r>
            <a:r>
              <a:rPr lang="en-US" altLang="ja-JP" sz="2800" b="1" dirty="0">
                <a:ln w="22225">
                  <a:solidFill>
                    <a:schemeClr val="tx1"/>
                  </a:solidFill>
                  <a:prstDash val="solid"/>
                </a:ln>
                <a:solidFill>
                  <a:srgbClr val="FFFF00"/>
                </a:solidFill>
                <a:latin typeface="HGP創英角ﾎﾟｯﾌﾟ体" pitchFamily="50" charset="-128"/>
                <a:ea typeface="HGP創英角ﾎﾟｯﾌﾟ体" pitchFamily="50" charset="-128"/>
              </a:rPr>
              <a:t>¥1,000</a:t>
            </a:r>
            <a:endParaRPr lang="ja-JP" altLang="en-US" sz="2800" b="1" dirty="0">
              <a:ln w="22225">
                <a:solidFill>
                  <a:schemeClr val="tx1"/>
                </a:solidFill>
                <a:prstDash val="solid"/>
              </a:ln>
              <a:solidFill>
                <a:srgbClr val="FFFF00"/>
              </a:solidFill>
              <a:latin typeface="HGP創英角ﾎﾟｯﾌﾟ体" pitchFamily="50" charset="-128"/>
              <a:ea typeface="HGP創英角ﾎﾟｯﾌﾟ体" pitchFamily="50" charset="-128"/>
            </a:endParaRPr>
          </a:p>
        </p:txBody>
      </p:sp>
      <p:pic>
        <p:nvPicPr>
          <p:cNvPr id="8" name="図 7" descr="駅のホームに停まっている飛行機&#10;&#10;低い精度で自動的に生成された説明">
            <a:extLst>
              <a:ext uri="{FF2B5EF4-FFF2-40B4-BE49-F238E27FC236}">
                <a16:creationId xmlns:a16="http://schemas.microsoft.com/office/drawing/2014/main" id="{B91105DD-2B10-8A7F-76A8-97F88419EB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85287" y="5436609"/>
            <a:ext cx="1764585" cy="1323439"/>
          </a:xfrm>
          <a:prstGeom prst="rect">
            <a:avLst/>
          </a:prstGeom>
        </p:spPr>
      </p:pic>
      <p:pic>
        <p:nvPicPr>
          <p:cNvPr id="3" name="図 2" descr="建物に掛けられた看板&#10;&#10;中程度の精度で自動的に生成された説明">
            <a:extLst>
              <a:ext uri="{FF2B5EF4-FFF2-40B4-BE49-F238E27FC236}">
                <a16:creationId xmlns:a16="http://schemas.microsoft.com/office/drawing/2014/main" id="{79017570-598B-0758-76C1-B341B0753CD4}"/>
              </a:ext>
            </a:extLst>
          </p:cNvPr>
          <p:cNvPicPr>
            <a:picLocks noChangeAspect="1"/>
          </p:cNvPicPr>
          <p:nvPr/>
        </p:nvPicPr>
        <p:blipFill rotWithShape="1">
          <a:blip r:embed="rId5">
            <a:extLst>
              <a:ext uri="{28A0092B-C50C-407E-A947-70E740481C1C}">
                <a14:useLocalDpi xmlns:a14="http://schemas.microsoft.com/office/drawing/2010/main" val="0"/>
              </a:ext>
            </a:extLst>
          </a:blip>
          <a:srcRect r="19042" b="7071"/>
          <a:stretch/>
        </p:blipFill>
        <p:spPr>
          <a:xfrm>
            <a:off x="8755372" y="7701061"/>
            <a:ext cx="1859829" cy="1311722"/>
          </a:xfrm>
          <a:prstGeom prst="rect">
            <a:avLst/>
          </a:prstGeom>
        </p:spPr>
      </p:pic>
      <p:pic>
        <p:nvPicPr>
          <p:cNvPr id="6" name="図 5" descr="道路, 屋外, 建物, ストリート が含まれている画像&#10;&#10;自動的に生成された説明">
            <a:extLst>
              <a:ext uri="{FF2B5EF4-FFF2-40B4-BE49-F238E27FC236}">
                <a16:creationId xmlns:a16="http://schemas.microsoft.com/office/drawing/2014/main" id="{50E15DD0-0233-15F7-0E01-8C063A0A11B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09066" y="8860411"/>
            <a:ext cx="1936916" cy="125001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p:cNvPicPr>
            <a:picLocks noChangeAspect="1" noChangeArrowheads="1"/>
          </p:cNvPicPr>
          <p:nvPr/>
        </p:nvPicPr>
        <p:blipFill>
          <a:blip r:embed="rId2" cstate="print"/>
          <a:srcRect/>
          <a:stretch>
            <a:fillRect/>
          </a:stretch>
        </p:blipFill>
        <p:spPr bwMode="auto">
          <a:xfrm>
            <a:off x="10549383" y="6930876"/>
            <a:ext cx="1539235" cy="1079274"/>
          </a:xfrm>
          <a:prstGeom prst="rect">
            <a:avLst/>
          </a:prstGeom>
          <a:noFill/>
          <a:ln w="9525">
            <a:noFill/>
            <a:miter lim="800000"/>
            <a:headEnd/>
            <a:tailEnd/>
          </a:ln>
          <a:effectLst>
            <a:softEdge rad="127000"/>
          </a:effectLst>
        </p:spPr>
      </p:pic>
      <p:sp>
        <p:nvSpPr>
          <p:cNvPr id="18" name="正方形/長方形 17"/>
          <p:cNvSpPr/>
          <p:nvPr/>
        </p:nvSpPr>
        <p:spPr>
          <a:xfrm>
            <a:off x="0" y="10026650"/>
            <a:ext cx="7561263" cy="66675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fontAlgn="auto">
              <a:spcBef>
                <a:spcPts val="0"/>
              </a:spcBef>
              <a:spcAft>
                <a:spcPts val="0"/>
              </a:spcAft>
              <a:defRPr/>
            </a:pPr>
            <a:endParaRPr lang="ja-JP" altLang="en-US"/>
          </a:p>
        </p:txBody>
      </p:sp>
      <p:sp>
        <p:nvSpPr>
          <p:cNvPr id="15365" name="テキスト ボックス 18"/>
          <p:cNvSpPr txBox="1">
            <a:spLocks noChangeArrowheads="1"/>
          </p:cNvSpPr>
          <p:nvPr/>
        </p:nvSpPr>
        <p:spPr bwMode="auto">
          <a:xfrm>
            <a:off x="0" y="10094913"/>
            <a:ext cx="3240088" cy="508000"/>
          </a:xfrm>
          <a:prstGeom prst="rect">
            <a:avLst/>
          </a:prstGeom>
          <a:noFill/>
          <a:ln w="9525">
            <a:noFill/>
            <a:miter lim="800000"/>
            <a:headEnd/>
            <a:tailEnd/>
          </a:ln>
        </p:spPr>
        <p:txBody>
          <a:bodyPr>
            <a:spAutoFit/>
          </a:bodyPr>
          <a:lstStyle/>
          <a:p>
            <a:pPr algn="l">
              <a:spcBef>
                <a:spcPct val="0"/>
              </a:spcBef>
            </a:pPr>
            <a:r>
              <a:rPr lang="ja-JP" altLang="en-US" sz="900" dirty="0">
                <a:solidFill>
                  <a:schemeClr val="bg1"/>
                </a:solidFill>
                <a:latin typeface="Calibri" pitchFamily="34" charset="0"/>
              </a:rPr>
              <a:t>イベント企画・お問い合わせ先　株式会社レピニット</a:t>
            </a:r>
            <a:endParaRPr lang="en-US" altLang="ja-JP" sz="900" dirty="0">
              <a:solidFill>
                <a:schemeClr val="bg1"/>
              </a:solidFill>
              <a:latin typeface="Calibri" pitchFamily="34" charset="0"/>
            </a:endParaRPr>
          </a:p>
          <a:p>
            <a:pPr algn="l">
              <a:spcBef>
                <a:spcPct val="0"/>
              </a:spcBef>
            </a:pPr>
            <a:r>
              <a:rPr lang="ja-JP" altLang="en-US" sz="900" dirty="0">
                <a:solidFill>
                  <a:schemeClr val="bg1"/>
                </a:solidFill>
                <a:latin typeface="Calibri" pitchFamily="34" charset="0"/>
              </a:rPr>
              <a:t>運営　一般社団法人　日本ジュニアスポーツクラブ協会</a:t>
            </a:r>
            <a:endParaRPr lang="en-US" altLang="ja-JP" sz="900" dirty="0">
              <a:solidFill>
                <a:schemeClr val="bg1"/>
              </a:solidFill>
              <a:latin typeface="Calibri" pitchFamily="34" charset="0"/>
            </a:endParaRPr>
          </a:p>
          <a:p>
            <a:pPr algn="l">
              <a:spcBef>
                <a:spcPct val="0"/>
              </a:spcBef>
            </a:pPr>
            <a:r>
              <a:rPr lang="ja-JP" altLang="en-US" sz="900" dirty="0">
                <a:solidFill>
                  <a:schemeClr val="bg1"/>
                </a:solidFill>
                <a:latin typeface="Calibri" pitchFamily="34" charset="0"/>
              </a:rPr>
              <a:t>写真提供　オールスポーツコミュニティ</a:t>
            </a:r>
          </a:p>
        </p:txBody>
      </p:sp>
      <p:sp>
        <p:nvSpPr>
          <p:cNvPr id="15366" name="テキスト ボックス 19"/>
          <p:cNvSpPr txBox="1">
            <a:spLocks noChangeArrowheads="1"/>
          </p:cNvSpPr>
          <p:nvPr/>
        </p:nvSpPr>
        <p:spPr bwMode="auto">
          <a:xfrm>
            <a:off x="3240088" y="10171113"/>
            <a:ext cx="2160587" cy="338137"/>
          </a:xfrm>
          <a:prstGeom prst="rect">
            <a:avLst/>
          </a:prstGeom>
          <a:noFill/>
          <a:ln w="9525">
            <a:noFill/>
            <a:miter lim="800000"/>
            <a:headEnd/>
            <a:tailEnd/>
          </a:ln>
        </p:spPr>
        <p:txBody>
          <a:bodyPr>
            <a:spAutoFit/>
          </a:bodyPr>
          <a:lstStyle/>
          <a:p>
            <a:pPr>
              <a:spcBef>
                <a:spcPct val="0"/>
              </a:spcBef>
            </a:pPr>
            <a:r>
              <a:rPr lang="ja-JP" altLang="en-US" sz="1600" dirty="0">
                <a:solidFill>
                  <a:schemeClr val="bg1"/>
                </a:solidFill>
                <a:latin typeface="Calibri" pitchFamily="34" charset="0"/>
              </a:rPr>
              <a:t>ＴＥＬ　</a:t>
            </a:r>
            <a:r>
              <a:rPr lang="en-US" altLang="ja-JP" sz="1600" dirty="0">
                <a:solidFill>
                  <a:schemeClr val="bg1"/>
                </a:solidFill>
                <a:latin typeface="Calibri" pitchFamily="34" charset="0"/>
              </a:rPr>
              <a:t>03-5823-7324</a:t>
            </a:r>
          </a:p>
        </p:txBody>
      </p:sp>
      <p:cxnSp>
        <p:nvCxnSpPr>
          <p:cNvPr id="21" name="直線コネクタ 20"/>
          <p:cNvCxnSpPr/>
          <p:nvPr/>
        </p:nvCxnSpPr>
        <p:spPr>
          <a:xfrm>
            <a:off x="3240088" y="10026650"/>
            <a:ext cx="0" cy="66675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5400675" y="10026650"/>
            <a:ext cx="0" cy="66675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2" name="グループ化 22"/>
          <p:cNvGrpSpPr>
            <a:grpSpLocks/>
          </p:cNvGrpSpPr>
          <p:nvPr/>
        </p:nvGrpSpPr>
        <p:grpSpPr bwMode="auto">
          <a:xfrm>
            <a:off x="5581650" y="10099675"/>
            <a:ext cx="1871663" cy="200025"/>
            <a:chOff x="5401022" y="10247092"/>
            <a:chExt cx="1872208" cy="200055"/>
          </a:xfrm>
        </p:grpSpPr>
        <p:sp>
          <p:nvSpPr>
            <p:cNvPr id="15431" name="テキスト ボックス 48"/>
            <p:cNvSpPr txBox="1">
              <a:spLocks noChangeArrowheads="1"/>
            </p:cNvSpPr>
            <p:nvPr/>
          </p:nvSpPr>
          <p:spPr bwMode="auto">
            <a:xfrm>
              <a:off x="5401022" y="10247092"/>
              <a:ext cx="1440159" cy="200055"/>
            </a:xfrm>
            <a:prstGeom prst="rect">
              <a:avLst/>
            </a:prstGeom>
            <a:solidFill>
              <a:schemeClr val="bg1"/>
            </a:solidFill>
            <a:ln w="9525">
              <a:solidFill>
                <a:schemeClr val="tx1"/>
              </a:solidFill>
              <a:miter lim="800000"/>
              <a:headEnd/>
              <a:tailEnd/>
            </a:ln>
          </p:spPr>
          <p:txBody>
            <a:bodyPr>
              <a:spAutoFit/>
            </a:bodyPr>
            <a:lstStyle/>
            <a:p>
              <a:pPr algn="l">
                <a:spcBef>
                  <a:spcPct val="0"/>
                </a:spcBef>
              </a:pPr>
              <a:r>
                <a:rPr lang="ja-JP" altLang="en-US" sz="700">
                  <a:latin typeface="HG創英角ﾎﾟｯﾌﾟ体" pitchFamily="49" charset="-128"/>
                  <a:ea typeface="HG創英角ﾎﾟｯﾌﾟ体" pitchFamily="49" charset="-128"/>
                </a:rPr>
                <a:t>ジュニアバッティングスクール</a:t>
              </a:r>
            </a:p>
          </p:txBody>
        </p:sp>
        <p:sp>
          <p:nvSpPr>
            <p:cNvPr id="15432" name="テキスト ボックス 49"/>
            <p:cNvSpPr txBox="1">
              <a:spLocks noChangeArrowheads="1"/>
            </p:cNvSpPr>
            <p:nvPr/>
          </p:nvSpPr>
          <p:spPr bwMode="auto">
            <a:xfrm>
              <a:off x="6841182" y="10247092"/>
              <a:ext cx="432048" cy="200055"/>
            </a:xfrm>
            <a:prstGeom prst="rect">
              <a:avLst/>
            </a:prstGeom>
            <a:solidFill>
              <a:srgbClr val="00B0F0"/>
            </a:solidFill>
            <a:ln w="9525">
              <a:solidFill>
                <a:schemeClr val="tx1"/>
              </a:solidFill>
              <a:miter lim="800000"/>
              <a:headEnd/>
              <a:tailEnd/>
            </a:ln>
          </p:spPr>
          <p:txBody>
            <a:bodyPr>
              <a:spAutoFit/>
            </a:bodyPr>
            <a:lstStyle/>
            <a:p>
              <a:pPr algn="dist">
                <a:spcBef>
                  <a:spcPct val="0"/>
                </a:spcBef>
              </a:pPr>
              <a:r>
                <a:rPr lang="ja-JP" altLang="en-US" sz="700">
                  <a:solidFill>
                    <a:schemeClr val="bg1"/>
                  </a:solidFill>
                  <a:latin typeface="HG創英角ﾎﾟｯﾌﾟ体" pitchFamily="49" charset="-128"/>
                  <a:ea typeface="HG創英角ﾎﾟｯﾌﾟ体" pitchFamily="49" charset="-128"/>
                </a:rPr>
                <a:t>検索</a:t>
              </a:r>
            </a:p>
          </p:txBody>
        </p:sp>
      </p:grpSp>
      <p:grpSp>
        <p:nvGrpSpPr>
          <p:cNvPr id="3" name="グループ化 35"/>
          <p:cNvGrpSpPr>
            <a:grpSpLocks/>
          </p:cNvGrpSpPr>
          <p:nvPr/>
        </p:nvGrpSpPr>
        <p:grpSpPr bwMode="auto">
          <a:xfrm>
            <a:off x="6011863" y="10396538"/>
            <a:ext cx="215900" cy="215900"/>
            <a:chOff x="7812973" y="7883818"/>
            <a:chExt cx="1620000" cy="1620000"/>
          </a:xfrm>
        </p:grpSpPr>
        <p:sp>
          <p:nvSpPr>
            <p:cNvPr id="27" name="角丸四角形 26"/>
            <p:cNvSpPr/>
            <p:nvPr/>
          </p:nvSpPr>
          <p:spPr>
            <a:xfrm>
              <a:off x="7812973" y="7883818"/>
              <a:ext cx="1620000" cy="1620000"/>
            </a:xfrm>
            <a:prstGeom prst="roundRect">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475110" fontAlgn="auto">
                <a:spcBef>
                  <a:spcPts val="0"/>
                </a:spcBef>
                <a:spcAft>
                  <a:spcPts val="0"/>
                </a:spcAft>
                <a:defRPr/>
              </a:pPr>
              <a:endParaRPr lang="ja-JP" altLang="en-US"/>
            </a:p>
          </p:txBody>
        </p:sp>
        <p:pic>
          <p:nvPicPr>
            <p:cNvPr id="15430" name="Picture 6"/>
            <p:cNvPicPr>
              <a:picLocks noChangeAspect="1" noChangeArrowheads="1"/>
            </p:cNvPicPr>
            <p:nvPr/>
          </p:nvPicPr>
          <p:blipFill>
            <a:blip r:embed="rId3" cstate="print"/>
            <a:srcRect/>
            <a:stretch>
              <a:fillRect/>
            </a:stretch>
          </p:blipFill>
          <p:spPr bwMode="auto">
            <a:xfrm>
              <a:off x="7959513" y="7973818"/>
              <a:ext cx="1326920" cy="1440000"/>
            </a:xfrm>
            <a:prstGeom prst="rect">
              <a:avLst/>
            </a:prstGeom>
            <a:noFill/>
            <a:ln w="9525">
              <a:noFill/>
              <a:miter lim="800000"/>
              <a:headEnd/>
              <a:tailEnd/>
            </a:ln>
          </p:spPr>
        </p:pic>
      </p:grpSp>
      <p:pic>
        <p:nvPicPr>
          <p:cNvPr id="15371" name="Picture 2" descr="クリックすると新しいウィンドウで開きます"/>
          <p:cNvPicPr>
            <a:picLocks noChangeAspect="1" noChangeArrowheads="1"/>
          </p:cNvPicPr>
          <p:nvPr/>
        </p:nvPicPr>
        <p:blipFill>
          <a:blip r:embed="rId4" cstate="print"/>
          <a:srcRect/>
          <a:stretch>
            <a:fillRect/>
          </a:stretch>
        </p:blipFill>
        <p:spPr bwMode="auto">
          <a:xfrm>
            <a:off x="6472238" y="10387013"/>
            <a:ext cx="233362" cy="233362"/>
          </a:xfrm>
          <a:prstGeom prst="rect">
            <a:avLst/>
          </a:prstGeom>
          <a:noFill/>
          <a:ln w="9525">
            <a:noFill/>
            <a:miter lim="800000"/>
            <a:headEnd/>
            <a:tailEnd/>
          </a:ln>
        </p:spPr>
      </p:pic>
      <p:pic>
        <p:nvPicPr>
          <p:cNvPr id="15372" name="Picture 2" descr="https://twitter.com/images/resources/twitter-bird-white-on-blue.png"/>
          <p:cNvPicPr>
            <a:picLocks noChangeAspect="1" noChangeArrowheads="1"/>
          </p:cNvPicPr>
          <p:nvPr/>
        </p:nvPicPr>
        <p:blipFill>
          <a:blip r:embed="rId5" cstate="print"/>
          <a:srcRect/>
          <a:stretch>
            <a:fillRect/>
          </a:stretch>
        </p:blipFill>
        <p:spPr bwMode="auto">
          <a:xfrm>
            <a:off x="6948488" y="10396538"/>
            <a:ext cx="215900" cy="215900"/>
          </a:xfrm>
          <a:prstGeom prst="rect">
            <a:avLst/>
          </a:prstGeom>
          <a:noFill/>
          <a:ln w="9525">
            <a:noFill/>
            <a:miter lim="800000"/>
            <a:headEnd/>
            <a:tailEnd/>
          </a:ln>
        </p:spPr>
      </p:pic>
      <p:pic>
        <p:nvPicPr>
          <p:cNvPr id="41" name="Picture 7" descr="C:\Documents and Settings\ＪＢＳ\デスクトップ\その他\1344325862__196749_1016_628560_tn.jpg"/>
          <p:cNvPicPr>
            <a:picLocks noChangeAspect="1" noChangeArrowheads="1"/>
          </p:cNvPicPr>
          <p:nvPr/>
        </p:nvPicPr>
        <p:blipFill>
          <a:blip r:embed="rId6" cstate="print"/>
          <a:srcRect/>
          <a:stretch>
            <a:fillRect/>
          </a:stretch>
        </p:blipFill>
        <p:spPr bwMode="auto">
          <a:xfrm>
            <a:off x="15877975" y="10045328"/>
            <a:ext cx="1944976" cy="1296144"/>
          </a:xfrm>
          <a:prstGeom prst="rect">
            <a:avLst/>
          </a:prstGeom>
          <a:noFill/>
          <a:effectLst>
            <a:softEdge rad="127000"/>
          </a:effectLst>
        </p:spPr>
      </p:pic>
      <p:pic>
        <p:nvPicPr>
          <p:cNvPr id="46" name="Picture 12" descr="C:\Documents and Settings\ＪＢＳ\デスクトップ\その他\1344333868__196749_1016_628598_tn.jpg"/>
          <p:cNvPicPr>
            <a:picLocks noChangeAspect="1" noChangeArrowheads="1"/>
          </p:cNvPicPr>
          <p:nvPr/>
        </p:nvPicPr>
        <p:blipFill>
          <a:blip r:embed="rId7" cstate="print"/>
          <a:srcRect l="9247" t="5686" b="4800"/>
          <a:stretch>
            <a:fillRect/>
          </a:stretch>
        </p:blipFill>
        <p:spPr bwMode="auto">
          <a:xfrm>
            <a:off x="5413092" y="5618037"/>
            <a:ext cx="2152256" cy="1414693"/>
          </a:xfrm>
          <a:prstGeom prst="rect">
            <a:avLst/>
          </a:prstGeom>
          <a:noFill/>
          <a:effectLst>
            <a:softEdge rad="127000"/>
          </a:effectLst>
        </p:spPr>
      </p:pic>
      <p:pic>
        <p:nvPicPr>
          <p:cNvPr id="15375" name="Picture 4"/>
          <p:cNvPicPr>
            <a:picLocks noChangeAspect="1" noChangeArrowheads="1"/>
          </p:cNvPicPr>
          <p:nvPr/>
        </p:nvPicPr>
        <p:blipFill>
          <a:blip r:embed="rId8" cstate="print"/>
          <a:srcRect/>
          <a:stretch>
            <a:fillRect/>
          </a:stretch>
        </p:blipFill>
        <p:spPr bwMode="auto">
          <a:xfrm>
            <a:off x="8461375" y="3402013"/>
            <a:ext cx="5551488" cy="865187"/>
          </a:xfrm>
          <a:prstGeom prst="rect">
            <a:avLst/>
          </a:prstGeom>
          <a:noFill/>
          <a:ln w="9525">
            <a:noFill/>
            <a:miter lim="800000"/>
            <a:headEnd/>
            <a:tailEnd/>
          </a:ln>
        </p:spPr>
      </p:pic>
      <p:sp>
        <p:nvSpPr>
          <p:cNvPr id="50" name="正方形/長方形 49"/>
          <p:cNvSpPr/>
          <p:nvPr/>
        </p:nvSpPr>
        <p:spPr>
          <a:xfrm>
            <a:off x="71439" y="5563468"/>
            <a:ext cx="5329236" cy="30956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a:p>
        </p:txBody>
      </p:sp>
      <p:sp>
        <p:nvSpPr>
          <p:cNvPr id="52" name="正方形/長方形 51"/>
          <p:cNvSpPr/>
          <p:nvPr/>
        </p:nvSpPr>
        <p:spPr>
          <a:xfrm>
            <a:off x="72007" y="5562724"/>
            <a:ext cx="7525048" cy="400110"/>
          </a:xfrm>
          <a:prstGeom prst="rect">
            <a:avLst/>
          </a:prstGeom>
          <a:noFill/>
          <a:ln>
            <a:noFill/>
          </a:ln>
        </p:spPr>
        <p:txBody>
          <a:bodyPr>
            <a:spAutoFit/>
          </a:bodyPr>
          <a:lstStyle/>
          <a:p>
            <a:pPr algn="l" fontAlgn="auto">
              <a:spcBef>
                <a:spcPts val="0"/>
              </a:spcBef>
              <a:spcAft>
                <a:spcPts val="0"/>
              </a:spcAft>
              <a:defRPr/>
            </a:pPr>
            <a:r>
              <a:rPr lang="en-US" altLang="ja-JP" sz="2000" dirty="0">
                <a:ln w="3175">
                  <a:solidFill>
                    <a:schemeClr val="tx2">
                      <a:lumMod val="60000"/>
                      <a:lumOff val="40000"/>
                    </a:schemeClr>
                  </a:solidFill>
                  <a:prstDash val="solid"/>
                </a:ln>
                <a:solidFill>
                  <a:srgbClr val="0000FF"/>
                </a:solidFill>
                <a:latin typeface="ＤＦＧ極太ゴシック体" pitchFamily="50" charset="-128"/>
                <a:ea typeface="ＤＦＧ極太ゴシック体" pitchFamily="50" charset="-128"/>
              </a:rPr>
              <a:t>JBS</a:t>
            </a:r>
            <a:r>
              <a:rPr lang="ja-JP" altLang="en-US" sz="2000">
                <a:ln w="3175">
                  <a:solidFill>
                    <a:schemeClr val="tx2">
                      <a:lumMod val="60000"/>
                      <a:lumOff val="40000"/>
                    </a:schemeClr>
                  </a:solidFill>
                  <a:prstDash val="solid"/>
                </a:ln>
                <a:solidFill>
                  <a:srgbClr val="0000FF"/>
                </a:solidFill>
                <a:latin typeface="ＤＦＧ極太ゴシック体" pitchFamily="50" charset="-128"/>
                <a:ea typeface="ＤＦＧ極太ゴシック体" pitchFamily="50" charset="-128"/>
              </a:rPr>
              <a:t>ヒロタ校で</a:t>
            </a:r>
            <a:r>
              <a:rPr lang="ja-JP" altLang="en-US" sz="2000" dirty="0">
                <a:ln w="3175">
                  <a:solidFill>
                    <a:schemeClr val="tx2">
                      <a:lumMod val="60000"/>
                      <a:lumOff val="40000"/>
                    </a:schemeClr>
                  </a:solidFill>
                  <a:prstDash val="solid"/>
                </a:ln>
                <a:solidFill>
                  <a:srgbClr val="0000FF"/>
                </a:solidFill>
                <a:latin typeface="ＤＦＧ極太ゴシック体" pitchFamily="50" charset="-128"/>
                <a:ea typeface="ＤＦＧ極太ゴシック体" pitchFamily="50" charset="-128"/>
              </a:rPr>
              <a:t>誕生したヒーローストーリー</a:t>
            </a:r>
          </a:p>
        </p:txBody>
      </p:sp>
      <p:pic>
        <p:nvPicPr>
          <p:cNvPr id="53" name="Picture 4"/>
          <p:cNvPicPr>
            <a:picLocks noChangeAspect="1" noChangeArrowheads="1"/>
          </p:cNvPicPr>
          <p:nvPr/>
        </p:nvPicPr>
        <p:blipFill>
          <a:blip r:embed="rId9" cstate="print"/>
          <a:srcRect l="6849" t="10278" r="10959" b="7498"/>
          <a:stretch>
            <a:fillRect/>
          </a:stretch>
        </p:blipFill>
        <p:spPr bwMode="auto">
          <a:xfrm>
            <a:off x="14437815" y="1746300"/>
            <a:ext cx="1944216" cy="1296145"/>
          </a:xfrm>
          <a:prstGeom prst="rect">
            <a:avLst/>
          </a:prstGeom>
          <a:noFill/>
          <a:ln w="9525">
            <a:noFill/>
            <a:miter lim="800000"/>
            <a:headEnd/>
            <a:tailEnd/>
          </a:ln>
          <a:effectLst>
            <a:softEdge rad="127000"/>
          </a:effectLst>
        </p:spPr>
      </p:pic>
      <p:pic>
        <p:nvPicPr>
          <p:cNvPr id="15379" name="Picture 3"/>
          <p:cNvPicPr>
            <a:picLocks noChangeAspect="1" noChangeArrowheads="1"/>
          </p:cNvPicPr>
          <p:nvPr/>
        </p:nvPicPr>
        <p:blipFill>
          <a:blip r:embed="rId10" cstate="print"/>
          <a:srcRect l="23857" t="15544" r="37073" b="9074"/>
          <a:stretch>
            <a:fillRect/>
          </a:stretch>
        </p:blipFill>
        <p:spPr bwMode="auto">
          <a:xfrm>
            <a:off x="8461375" y="6786563"/>
            <a:ext cx="1368425" cy="1871662"/>
          </a:xfrm>
          <a:prstGeom prst="rect">
            <a:avLst/>
          </a:prstGeom>
          <a:noFill/>
          <a:ln w="9525">
            <a:noFill/>
            <a:miter lim="800000"/>
            <a:headEnd/>
            <a:tailEnd/>
          </a:ln>
        </p:spPr>
      </p:pic>
      <p:pic>
        <p:nvPicPr>
          <p:cNvPr id="57" name="Picture 11"/>
          <p:cNvPicPr>
            <a:picLocks noChangeAspect="1" noChangeArrowheads="1"/>
          </p:cNvPicPr>
          <p:nvPr/>
        </p:nvPicPr>
        <p:blipFill>
          <a:blip r:embed="rId11" cstate="print"/>
          <a:srcRect l="11357" t="16912" r="25428" b="1627"/>
          <a:stretch>
            <a:fillRect/>
          </a:stretch>
        </p:blipFill>
        <p:spPr bwMode="auto">
          <a:xfrm>
            <a:off x="8533159" y="-1206028"/>
            <a:ext cx="1932577" cy="1584176"/>
          </a:xfrm>
          <a:prstGeom prst="rect">
            <a:avLst/>
          </a:prstGeom>
          <a:noFill/>
          <a:ln w="9525">
            <a:noFill/>
            <a:miter lim="800000"/>
            <a:headEnd/>
            <a:tailEnd/>
          </a:ln>
          <a:effectLst>
            <a:softEdge rad="63500"/>
          </a:effectLst>
        </p:spPr>
      </p:pic>
      <p:pic>
        <p:nvPicPr>
          <p:cNvPr id="15381" name="Picture 10"/>
          <p:cNvPicPr>
            <a:picLocks noChangeAspect="1" noChangeArrowheads="1"/>
          </p:cNvPicPr>
          <p:nvPr/>
        </p:nvPicPr>
        <p:blipFill>
          <a:blip r:embed="rId12" cstate="print"/>
          <a:srcRect l="5020" t="13225"/>
          <a:stretch>
            <a:fillRect/>
          </a:stretch>
        </p:blipFill>
        <p:spPr bwMode="auto">
          <a:xfrm>
            <a:off x="8108950" y="4500561"/>
            <a:ext cx="1366838" cy="1782763"/>
          </a:xfrm>
          <a:prstGeom prst="rect">
            <a:avLst/>
          </a:prstGeom>
          <a:noFill/>
          <a:ln w="9525">
            <a:noFill/>
            <a:miter lim="800000"/>
            <a:headEnd/>
            <a:tailEnd/>
          </a:ln>
        </p:spPr>
      </p:pic>
      <p:sp>
        <p:nvSpPr>
          <p:cNvPr id="15382" name="テキスト ボックス 61"/>
          <p:cNvSpPr txBox="1">
            <a:spLocks noChangeArrowheads="1"/>
          </p:cNvSpPr>
          <p:nvPr/>
        </p:nvSpPr>
        <p:spPr bwMode="auto">
          <a:xfrm>
            <a:off x="1777503" y="7433374"/>
            <a:ext cx="1847219" cy="1107996"/>
          </a:xfrm>
          <a:prstGeom prst="rect">
            <a:avLst/>
          </a:prstGeom>
          <a:noFill/>
          <a:ln w="9525">
            <a:noFill/>
            <a:miter lim="800000"/>
            <a:headEnd/>
            <a:tailEnd/>
          </a:ln>
        </p:spPr>
        <p:txBody>
          <a:bodyPr wrap="square">
            <a:spAutoFit/>
          </a:bodyPr>
          <a:lstStyle/>
          <a:p>
            <a:pPr algn="l">
              <a:spcBef>
                <a:spcPct val="0"/>
              </a:spcBef>
            </a:pPr>
            <a:r>
              <a:rPr lang="ja-JP" altLang="en-US" sz="1600" b="1" dirty="0">
                <a:solidFill>
                  <a:srgbClr val="FF0000"/>
                </a:solidFill>
                <a:latin typeface="Calibri" pitchFamily="34" charset="0"/>
              </a:rPr>
              <a:t>★レギュラー獲得</a:t>
            </a:r>
            <a:r>
              <a:rPr lang="en-US" altLang="ja-JP" sz="1600" b="1" dirty="0">
                <a:solidFill>
                  <a:srgbClr val="FF0000"/>
                </a:solidFill>
                <a:latin typeface="Calibri" pitchFamily="34" charset="0"/>
              </a:rPr>
              <a:t>!!</a:t>
            </a:r>
          </a:p>
          <a:p>
            <a:pPr algn="l">
              <a:spcBef>
                <a:spcPct val="0"/>
              </a:spcBef>
            </a:pPr>
            <a:r>
              <a:rPr lang="ja-JP" altLang="ja-JP" sz="1000" dirty="0">
                <a:latin typeface="Calibri" pitchFamily="34" charset="0"/>
              </a:rPr>
              <a:t>ずっと控えだったけど練習で打てるようになって代打で出してもらうようになっていまではレギュラーで出れるようになりました。</a:t>
            </a:r>
            <a:r>
              <a:rPr lang="en-US" altLang="ja-JP" sz="1000" dirty="0">
                <a:latin typeface="Calibri" pitchFamily="34" charset="0"/>
              </a:rPr>
              <a:t>(</a:t>
            </a:r>
            <a:r>
              <a:rPr lang="ja-JP" altLang="ja-JP" sz="1000" dirty="0">
                <a:latin typeface="Calibri" pitchFamily="34" charset="0"/>
              </a:rPr>
              <a:t>小４生徒</a:t>
            </a:r>
            <a:r>
              <a:rPr lang="en-US" altLang="ja-JP" sz="1000" dirty="0">
                <a:latin typeface="Calibri" pitchFamily="34" charset="0"/>
              </a:rPr>
              <a:t>)</a:t>
            </a:r>
            <a:endParaRPr lang="ja-JP" altLang="ja-JP" sz="1000" dirty="0">
              <a:latin typeface="Calibri" pitchFamily="34" charset="0"/>
            </a:endParaRPr>
          </a:p>
        </p:txBody>
      </p:sp>
      <p:sp>
        <p:nvSpPr>
          <p:cNvPr id="15383" name="テキスト ボックス 62"/>
          <p:cNvSpPr txBox="1">
            <a:spLocks noChangeArrowheads="1"/>
          </p:cNvSpPr>
          <p:nvPr/>
        </p:nvSpPr>
        <p:spPr bwMode="auto">
          <a:xfrm>
            <a:off x="3954493" y="5948915"/>
            <a:ext cx="1456922" cy="1354217"/>
          </a:xfrm>
          <a:prstGeom prst="rect">
            <a:avLst/>
          </a:prstGeom>
          <a:noFill/>
          <a:ln w="9525">
            <a:noFill/>
            <a:miter lim="800000"/>
            <a:headEnd/>
            <a:tailEnd/>
          </a:ln>
        </p:spPr>
        <p:txBody>
          <a:bodyPr wrap="square">
            <a:spAutoFit/>
          </a:bodyPr>
          <a:lstStyle/>
          <a:p>
            <a:pPr algn="l">
              <a:spcBef>
                <a:spcPct val="0"/>
              </a:spcBef>
            </a:pPr>
            <a:r>
              <a:rPr lang="ja-JP" altLang="en-US" sz="1600" b="1" dirty="0">
                <a:solidFill>
                  <a:srgbClr val="FF0000"/>
                </a:solidFill>
                <a:latin typeface="Calibri" pitchFamily="34" charset="0"/>
              </a:rPr>
              <a:t>★本塁打王になった</a:t>
            </a:r>
            <a:r>
              <a:rPr lang="en-US" altLang="ja-JP" sz="1600" b="1" dirty="0">
                <a:solidFill>
                  <a:srgbClr val="FF0000"/>
                </a:solidFill>
                <a:latin typeface="Calibri" pitchFamily="34" charset="0"/>
              </a:rPr>
              <a:t>!!</a:t>
            </a:r>
          </a:p>
          <a:p>
            <a:pPr algn="l">
              <a:spcBef>
                <a:spcPct val="0"/>
              </a:spcBef>
            </a:pPr>
            <a:r>
              <a:rPr lang="ja-JP" altLang="ja-JP" sz="1000" dirty="0">
                <a:latin typeface="Calibri" pitchFamily="34" charset="0"/>
              </a:rPr>
              <a:t>内野フライばかり打っていたうちの子が</a:t>
            </a:r>
            <a:r>
              <a:rPr lang="en-US" altLang="ja-JP" sz="1000" dirty="0">
                <a:latin typeface="Calibri" pitchFamily="34" charset="0"/>
              </a:rPr>
              <a:t>JBS</a:t>
            </a:r>
            <a:r>
              <a:rPr lang="ja-JP" altLang="ja-JP" sz="1000" dirty="0">
                <a:latin typeface="Calibri" pitchFamily="34" charset="0"/>
              </a:rPr>
              <a:t>に通ってからチームの本塁打王にまでなりました。</a:t>
            </a:r>
            <a:r>
              <a:rPr lang="en-US" altLang="ja-JP" sz="1000" dirty="0">
                <a:latin typeface="Calibri" pitchFamily="34" charset="0"/>
              </a:rPr>
              <a:t>(</a:t>
            </a:r>
            <a:r>
              <a:rPr lang="ja-JP" altLang="ja-JP" sz="1000" dirty="0">
                <a:latin typeface="Calibri" pitchFamily="34" charset="0"/>
              </a:rPr>
              <a:t>小６父</a:t>
            </a:r>
            <a:r>
              <a:rPr lang="en-US" altLang="ja-JP" sz="1000" dirty="0">
                <a:latin typeface="Calibri" pitchFamily="34" charset="0"/>
              </a:rPr>
              <a:t>)</a:t>
            </a:r>
            <a:endParaRPr lang="ja-JP" altLang="ja-JP" sz="1000" dirty="0">
              <a:latin typeface="Calibri" pitchFamily="34" charset="0"/>
            </a:endParaRPr>
          </a:p>
        </p:txBody>
      </p:sp>
      <p:sp>
        <p:nvSpPr>
          <p:cNvPr id="3096" name="テキスト ボックス 63"/>
          <p:cNvSpPr txBox="1">
            <a:spLocks noChangeArrowheads="1"/>
          </p:cNvSpPr>
          <p:nvPr/>
        </p:nvSpPr>
        <p:spPr bwMode="auto">
          <a:xfrm>
            <a:off x="107950" y="5874618"/>
            <a:ext cx="2091134" cy="1569660"/>
          </a:xfrm>
          <a:prstGeom prst="rect">
            <a:avLst/>
          </a:prstGeom>
          <a:noFill/>
          <a:ln w="9525">
            <a:noFill/>
            <a:miter lim="800000"/>
            <a:headEnd/>
            <a:tailEnd/>
          </a:ln>
        </p:spPr>
        <p:txBody>
          <a:bodyPr wrap="square">
            <a:spAutoFit/>
          </a:bodyPr>
          <a:lstStyle/>
          <a:p>
            <a:pPr algn="l" fontAlgn="auto">
              <a:spcBef>
                <a:spcPts val="0"/>
              </a:spcBef>
              <a:spcAft>
                <a:spcPts val="0"/>
              </a:spcAft>
              <a:defRPr/>
            </a:pPr>
            <a:r>
              <a:rPr lang="ja-JP" altLang="en-US" sz="1600" b="1" dirty="0">
                <a:solidFill>
                  <a:srgbClr val="FF0000"/>
                </a:solidFill>
                <a:latin typeface="+mn-ea"/>
                <a:ea typeface="+mn-ea"/>
              </a:rPr>
              <a:t>★自信がついた</a:t>
            </a:r>
            <a:r>
              <a:rPr lang="en-US" altLang="ja-JP" sz="1600" b="1" dirty="0">
                <a:solidFill>
                  <a:srgbClr val="FF0000"/>
                </a:solidFill>
                <a:latin typeface="+mn-ea"/>
                <a:ea typeface="+mn-ea"/>
              </a:rPr>
              <a:t>!!</a:t>
            </a:r>
          </a:p>
          <a:p>
            <a:pPr algn="l" fontAlgn="auto">
              <a:spcBef>
                <a:spcPts val="0"/>
              </a:spcBef>
              <a:spcAft>
                <a:spcPts val="0"/>
              </a:spcAft>
              <a:defRPr/>
            </a:pPr>
            <a:r>
              <a:rPr lang="ja-JP" altLang="ja-JP" sz="1000" dirty="0">
                <a:latin typeface="+mn-lt"/>
                <a:ea typeface="+mn-ea"/>
              </a:rPr>
              <a:t>野球を始めたころは上手なほうにいた子が気づいたら控え選手に。そんなときジュニアバッティングスクールの評判を聞きつけ通わせることにしました。</a:t>
            </a:r>
          </a:p>
          <a:p>
            <a:pPr algn="l" fontAlgn="auto">
              <a:spcBef>
                <a:spcPts val="0"/>
              </a:spcBef>
              <a:spcAft>
                <a:spcPts val="0"/>
              </a:spcAft>
              <a:defRPr/>
            </a:pPr>
            <a:r>
              <a:rPr lang="ja-JP" altLang="ja-JP" sz="1000" dirty="0">
                <a:latin typeface="+mn-lt"/>
                <a:ea typeface="+mn-ea"/>
              </a:rPr>
              <a:t>みるみるうちに打順が上がり今ではクリーンアップを打たせてもらえるようになりました。</a:t>
            </a:r>
            <a:r>
              <a:rPr lang="en-US" altLang="ja-JP" sz="1000" dirty="0">
                <a:latin typeface="+mn-lt"/>
                <a:ea typeface="+mn-ea"/>
              </a:rPr>
              <a:t>(</a:t>
            </a:r>
            <a:r>
              <a:rPr lang="ja-JP" altLang="ja-JP" sz="1000" dirty="0">
                <a:latin typeface="+mn-lt"/>
                <a:ea typeface="+mn-ea"/>
              </a:rPr>
              <a:t>小４母</a:t>
            </a:r>
            <a:r>
              <a:rPr lang="en-US" altLang="ja-JP" sz="1000" dirty="0">
                <a:latin typeface="+mn-lt"/>
                <a:ea typeface="+mn-ea"/>
              </a:rPr>
              <a:t>)</a:t>
            </a:r>
            <a:endParaRPr lang="ja-JP" altLang="ja-JP" sz="1000" dirty="0">
              <a:latin typeface="+mn-lt"/>
              <a:ea typeface="+mn-ea"/>
            </a:endParaRPr>
          </a:p>
        </p:txBody>
      </p:sp>
      <p:sp>
        <p:nvSpPr>
          <p:cNvPr id="45" name="正方形/長方形 44"/>
          <p:cNvSpPr/>
          <p:nvPr/>
        </p:nvSpPr>
        <p:spPr>
          <a:xfrm>
            <a:off x="-10801350" y="-269875"/>
            <a:ext cx="7381875" cy="40322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a:p>
        </p:txBody>
      </p:sp>
      <p:sp>
        <p:nvSpPr>
          <p:cNvPr id="49" name="正方形/長方形 48"/>
          <p:cNvSpPr/>
          <p:nvPr/>
        </p:nvSpPr>
        <p:spPr>
          <a:xfrm>
            <a:off x="-10836869" y="-341932"/>
            <a:ext cx="7525048" cy="523220"/>
          </a:xfrm>
          <a:prstGeom prst="rect">
            <a:avLst/>
          </a:prstGeom>
          <a:noFill/>
          <a:ln>
            <a:noFill/>
          </a:ln>
        </p:spPr>
        <p:txBody>
          <a:bodyPr>
            <a:spAutoFit/>
          </a:bodyPr>
          <a:lstStyle/>
          <a:p>
            <a:pPr algn="l" fontAlgn="auto">
              <a:spcBef>
                <a:spcPts val="0"/>
              </a:spcBef>
              <a:spcAft>
                <a:spcPts val="0"/>
              </a:spcAft>
              <a:defRPr/>
            </a:pPr>
            <a:r>
              <a:rPr lang="ja-JP" altLang="en-US" sz="2800" dirty="0">
                <a:ln w="6350">
                  <a:solidFill>
                    <a:schemeClr val="bg1"/>
                  </a:solidFill>
                  <a:prstDash val="solid"/>
                </a:ln>
                <a:solidFill>
                  <a:srgbClr val="FF0000"/>
                </a:solidFill>
                <a:latin typeface="ＤＦＧ極太ゴシック体" pitchFamily="50" charset="-128"/>
                <a:ea typeface="ＤＦＧ極太ゴシック体" pitchFamily="50" charset="-128"/>
              </a:rPr>
              <a:t>キ</a:t>
            </a:r>
            <a:r>
              <a:rPr lang="ja-JP" altLang="en-US" sz="2400" dirty="0">
                <a:ln w="6350">
                  <a:solidFill>
                    <a:schemeClr val="bg1"/>
                  </a:solidFill>
                  <a:prstDash val="solid"/>
                </a:ln>
                <a:solidFill>
                  <a:srgbClr val="0000FF"/>
                </a:solidFill>
                <a:latin typeface="ＤＦＧ極太ゴシック体" pitchFamily="50" charset="-128"/>
                <a:ea typeface="ＤＦＧ極太ゴシック体" pitchFamily="50" charset="-128"/>
              </a:rPr>
              <a:t>ャンプ詳細</a:t>
            </a:r>
          </a:p>
        </p:txBody>
      </p:sp>
      <p:sp>
        <p:nvSpPr>
          <p:cNvPr id="15388" name="テキスト ボックス 61"/>
          <p:cNvSpPr txBox="1">
            <a:spLocks noChangeArrowheads="1"/>
          </p:cNvSpPr>
          <p:nvPr/>
        </p:nvSpPr>
        <p:spPr bwMode="auto">
          <a:xfrm>
            <a:off x="-9180513" y="141288"/>
            <a:ext cx="5616575" cy="307975"/>
          </a:xfrm>
          <a:prstGeom prst="rect">
            <a:avLst/>
          </a:prstGeom>
          <a:noFill/>
          <a:ln w="9525">
            <a:noFill/>
            <a:miter lim="800000"/>
            <a:headEnd/>
            <a:tailEnd/>
          </a:ln>
        </p:spPr>
        <p:txBody>
          <a:bodyPr>
            <a:spAutoFit/>
          </a:bodyPr>
          <a:lstStyle/>
          <a:p>
            <a:pPr algn="l">
              <a:spcBef>
                <a:spcPct val="0"/>
              </a:spcBef>
            </a:pPr>
            <a:r>
              <a:rPr lang="en-US" altLang="ja-JP" sz="1400">
                <a:latin typeface="Calibri" pitchFamily="34" charset="0"/>
              </a:rPr>
              <a:t>2013</a:t>
            </a:r>
            <a:r>
              <a:rPr lang="ja-JP" altLang="en-US" sz="1400">
                <a:latin typeface="Calibri" pitchFamily="34" charset="0"/>
              </a:rPr>
              <a:t>年○月○日（○）・○日（○）・○日（○）</a:t>
            </a:r>
          </a:p>
        </p:txBody>
      </p:sp>
      <p:sp>
        <p:nvSpPr>
          <p:cNvPr id="15389" name="テキスト ボックス 62"/>
          <p:cNvSpPr txBox="1">
            <a:spLocks noChangeArrowheads="1"/>
          </p:cNvSpPr>
          <p:nvPr/>
        </p:nvSpPr>
        <p:spPr bwMode="auto">
          <a:xfrm>
            <a:off x="-9180513" y="377825"/>
            <a:ext cx="5616575" cy="306388"/>
          </a:xfrm>
          <a:prstGeom prst="rect">
            <a:avLst/>
          </a:prstGeom>
          <a:noFill/>
          <a:ln w="9525">
            <a:noFill/>
            <a:miter lim="800000"/>
            <a:headEnd/>
            <a:tailEnd/>
          </a:ln>
        </p:spPr>
        <p:txBody>
          <a:bodyPr>
            <a:spAutoFit/>
          </a:bodyPr>
          <a:lstStyle/>
          <a:p>
            <a:pPr algn="l">
              <a:spcBef>
                <a:spcPct val="0"/>
              </a:spcBef>
            </a:pPr>
            <a:r>
              <a:rPr lang="ja-JP" altLang="en-US" sz="1400">
                <a:latin typeface="Calibri" pitchFamily="34" charset="0"/>
              </a:rPr>
              <a:t>●●●●グラウンド</a:t>
            </a:r>
            <a:r>
              <a:rPr lang="ja-JP" altLang="en-US" sz="1000">
                <a:latin typeface="Calibri" pitchFamily="34" charset="0"/>
              </a:rPr>
              <a:t>（東京都中央区東日本橋</a:t>
            </a:r>
            <a:r>
              <a:rPr lang="en-US" altLang="ja-JP" sz="1000">
                <a:latin typeface="Calibri" pitchFamily="34" charset="0"/>
              </a:rPr>
              <a:t>2-6-11-4</a:t>
            </a:r>
            <a:r>
              <a:rPr lang="ja-JP" altLang="en-US" sz="1000">
                <a:latin typeface="Calibri" pitchFamily="34" charset="0"/>
              </a:rPr>
              <a:t>）</a:t>
            </a:r>
          </a:p>
        </p:txBody>
      </p:sp>
      <p:sp>
        <p:nvSpPr>
          <p:cNvPr id="15390" name="テキスト ボックス 63"/>
          <p:cNvSpPr txBox="1">
            <a:spLocks noChangeArrowheads="1"/>
          </p:cNvSpPr>
          <p:nvPr/>
        </p:nvSpPr>
        <p:spPr bwMode="auto">
          <a:xfrm>
            <a:off x="-9180513" y="666750"/>
            <a:ext cx="5616575" cy="831850"/>
          </a:xfrm>
          <a:prstGeom prst="rect">
            <a:avLst/>
          </a:prstGeom>
          <a:noFill/>
          <a:ln w="9525">
            <a:noFill/>
            <a:miter lim="800000"/>
            <a:headEnd/>
            <a:tailEnd/>
          </a:ln>
        </p:spPr>
        <p:txBody>
          <a:bodyPr>
            <a:spAutoFit/>
          </a:bodyPr>
          <a:lstStyle/>
          <a:p>
            <a:pPr algn="l">
              <a:spcBef>
                <a:spcPct val="0"/>
              </a:spcBef>
            </a:pPr>
            <a:r>
              <a:rPr lang="ja-JP" altLang="en-US" sz="1200">
                <a:latin typeface="Calibri" pitchFamily="34" charset="0"/>
              </a:rPr>
              <a:t>電</a:t>
            </a:r>
            <a:r>
              <a:rPr lang="ja-JP" altLang="en-US" sz="1100">
                <a:latin typeface="Calibri" pitchFamily="34" charset="0"/>
              </a:rPr>
              <a:t>    </a:t>
            </a:r>
            <a:r>
              <a:rPr lang="ja-JP" altLang="en-US" sz="1200">
                <a:latin typeface="Calibri" pitchFamily="34" charset="0"/>
              </a:rPr>
              <a:t>車：</a:t>
            </a:r>
            <a:endParaRPr lang="en-US" altLang="ja-JP" sz="1200">
              <a:latin typeface="Calibri" pitchFamily="34" charset="0"/>
            </a:endParaRPr>
          </a:p>
          <a:p>
            <a:pPr algn="l">
              <a:spcBef>
                <a:spcPct val="0"/>
              </a:spcBef>
            </a:pPr>
            <a:r>
              <a:rPr lang="ja-JP" altLang="en-US" sz="1200">
                <a:latin typeface="Calibri" pitchFamily="34" charset="0"/>
              </a:rPr>
              <a:t>バ    ス：</a:t>
            </a:r>
            <a:endParaRPr lang="en-US" altLang="ja-JP" sz="1200">
              <a:latin typeface="Calibri" pitchFamily="34" charset="0"/>
            </a:endParaRPr>
          </a:p>
          <a:p>
            <a:pPr algn="l">
              <a:spcBef>
                <a:spcPct val="0"/>
              </a:spcBef>
            </a:pPr>
            <a:r>
              <a:rPr lang="ja-JP" altLang="en-US" sz="1200">
                <a:latin typeface="Calibri" pitchFamily="34" charset="0"/>
              </a:rPr>
              <a:t>駐車場：</a:t>
            </a:r>
            <a:endParaRPr lang="en-US" altLang="ja-JP" sz="1200">
              <a:latin typeface="Calibri" pitchFamily="34" charset="0"/>
            </a:endParaRPr>
          </a:p>
          <a:p>
            <a:pPr algn="l">
              <a:spcBef>
                <a:spcPct val="0"/>
              </a:spcBef>
            </a:pPr>
            <a:endParaRPr lang="en-US" altLang="ja-JP" sz="1200">
              <a:latin typeface="Calibri" pitchFamily="34" charset="0"/>
            </a:endParaRPr>
          </a:p>
        </p:txBody>
      </p:sp>
      <p:sp>
        <p:nvSpPr>
          <p:cNvPr id="15391" name="テキスト ボックス 64"/>
          <p:cNvSpPr txBox="1">
            <a:spLocks noChangeArrowheads="1"/>
          </p:cNvSpPr>
          <p:nvPr/>
        </p:nvSpPr>
        <p:spPr bwMode="auto">
          <a:xfrm>
            <a:off x="-9180513" y="1346200"/>
            <a:ext cx="3097213" cy="307975"/>
          </a:xfrm>
          <a:prstGeom prst="rect">
            <a:avLst/>
          </a:prstGeom>
          <a:noFill/>
          <a:ln w="9525">
            <a:noFill/>
            <a:miter lim="800000"/>
            <a:headEnd/>
            <a:tailEnd/>
          </a:ln>
        </p:spPr>
        <p:txBody>
          <a:bodyPr>
            <a:spAutoFit/>
          </a:bodyPr>
          <a:lstStyle/>
          <a:p>
            <a:pPr algn="l">
              <a:spcBef>
                <a:spcPct val="0"/>
              </a:spcBef>
            </a:pPr>
            <a:r>
              <a:rPr lang="ja-JP" altLang="en-US" sz="1400">
                <a:latin typeface="Calibri" pitchFamily="34" charset="0"/>
              </a:rPr>
              <a:t>小学</a:t>
            </a:r>
            <a:r>
              <a:rPr lang="en-US" altLang="ja-JP" sz="1400">
                <a:latin typeface="Calibri" pitchFamily="34" charset="0"/>
              </a:rPr>
              <a:t>1</a:t>
            </a:r>
            <a:r>
              <a:rPr lang="ja-JP" altLang="en-US" sz="1400">
                <a:latin typeface="Calibri" pitchFamily="34" charset="0"/>
              </a:rPr>
              <a:t>年生～中学</a:t>
            </a:r>
            <a:r>
              <a:rPr lang="en-US" altLang="ja-JP" sz="1400">
                <a:latin typeface="Calibri" pitchFamily="34" charset="0"/>
              </a:rPr>
              <a:t>3</a:t>
            </a:r>
            <a:r>
              <a:rPr lang="ja-JP" altLang="en-US" sz="1400">
                <a:latin typeface="Calibri" pitchFamily="34" charset="0"/>
              </a:rPr>
              <a:t>年生</a:t>
            </a:r>
          </a:p>
        </p:txBody>
      </p:sp>
      <p:sp>
        <p:nvSpPr>
          <p:cNvPr id="15392" name="テキスト ボックス 65"/>
          <p:cNvSpPr txBox="1">
            <a:spLocks noChangeArrowheads="1"/>
          </p:cNvSpPr>
          <p:nvPr/>
        </p:nvSpPr>
        <p:spPr bwMode="auto">
          <a:xfrm>
            <a:off x="-9180513" y="1582738"/>
            <a:ext cx="5616575" cy="307975"/>
          </a:xfrm>
          <a:prstGeom prst="rect">
            <a:avLst/>
          </a:prstGeom>
          <a:noFill/>
          <a:ln w="9525">
            <a:noFill/>
            <a:miter lim="800000"/>
            <a:headEnd/>
            <a:tailEnd/>
          </a:ln>
        </p:spPr>
        <p:txBody>
          <a:bodyPr>
            <a:spAutoFit/>
          </a:bodyPr>
          <a:lstStyle/>
          <a:p>
            <a:pPr algn="l">
              <a:spcBef>
                <a:spcPct val="0"/>
              </a:spcBef>
            </a:pPr>
            <a:r>
              <a:rPr lang="ja-JP" altLang="en-US" sz="1400">
                <a:latin typeface="Calibri" pitchFamily="34" charset="0"/>
              </a:rPr>
              <a:t>●名程度</a:t>
            </a:r>
          </a:p>
        </p:txBody>
      </p:sp>
      <p:sp>
        <p:nvSpPr>
          <p:cNvPr id="15393" name="テキスト ボックス 66"/>
          <p:cNvSpPr txBox="1">
            <a:spLocks noChangeArrowheads="1"/>
          </p:cNvSpPr>
          <p:nvPr/>
        </p:nvSpPr>
        <p:spPr bwMode="auto">
          <a:xfrm>
            <a:off x="-9180513" y="1817688"/>
            <a:ext cx="5688013" cy="307975"/>
          </a:xfrm>
          <a:prstGeom prst="rect">
            <a:avLst/>
          </a:prstGeom>
          <a:noFill/>
          <a:ln w="9525">
            <a:noFill/>
            <a:miter lim="800000"/>
            <a:headEnd/>
            <a:tailEnd/>
          </a:ln>
        </p:spPr>
        <p:txBody>
          <a:bodyPr>
            <a:spAutoFit/>
          </a:bodyPr>
          <a:lstStyle/>
          <a:p>
            <a:pPr algn="l">
              <a:spcBef>
                <a:spcPct val="0"/>
              </a:spcBef>
            </a:pPr>
            <a:r>
              <a:rPr lang="ja-JP" altLang="en-US" sz="1400">
                <a:latin typeface="Calibri" pitchFamily="34" charset="0"/>
              </a:rPr>
              <a:t>日程ごとに持ち物が異なりますので、表面にてご確認下さい。</a:t>
            </a:r>
          </a:p>
        </p:txBody>
      </p:sp>
      <p:sp>
        <p:nvSpPr>
          <p:cNvPr id="61" name="テキスト ボックス 60"/>
          <p:cNvSpPr txBox="1"/>
          <p:nvPr/>
        </p:nvSpPr>
        <p:spPr>
          <a:xfrm>
            <a:off x="-9180513" y="2314575"/>
            <a:ext cx="5868988" cy="800100"/>
          </a:xfrm>
          <a:prstGeom prst="rect">
            <a:avLst/>
          </a:prstGeom>
          <a:noFill/>
        </p:spPr>
        <p:txBody>
          <a:bodyPr>
            <a:spAutoFit/>
          </a:bodyPr>
          <a:lstStyle/>
          <a:p>
            <a:pPr algn="l" fontAlgn="auto">
              <a:spcBef>
                <a:spcPts val="0"/>
              </a:spcBef>
              <a:spcAft>
                <a:spcPts val="0"/>
              </a:spcAft>
              <a:defRPr/>
            </a:pPr>
            <a:r>
              <a:rPr lang="en-US" altLang="ja-JP" sz="1600" b="1" u="sng" dirty="0">
                <a:latin typeface="+mn-lt"/>
                <a:ea typeface="+mn-ea"/>
              </a:rPr>
              <a:t>1</a:t>
            </a:r>
            <a:r>
              <a:rPr lang="ja-JP" altLang="en-US" sz="1600" b="1" u="sng" dirty="0">
                <a:latin typeface="+mn-lt"/>
                <a:ea typeface="+mn-ea"/>
              </a:rPr>
              <a:t>日参加・・・</a:t>
            </a:r>
            <a:r>
              <a:rPr lang="en-US" altLang="ja-JP" sz="1600" b="1" u="sng" dirty="0">
                <a:latin typeface="+mn-lt"/>
                <a:ea typeface="+mn-ea"/>
              </a:rPr>
              <a:t>5,500</a:t>
            </a:r>
            <a:r>
              <a:rPr lang="ja-JP" altLang="en-US" sz="1600" b="1" u="sng" dirty="0">
                <a:latin typeface="+mn-lt"/>
                <a:ea typeface="+mn-ea"/>
              </a:rPr>
              <a:t>円</a:t>
            </a:r>
            <a:r>
              <a:rPr lang="ja-JP" altLang="en-US" sz="800" b="1" dirty="0">
                <a:latin typeface="+mn-lt"/>
                <a:ea typeface="+mn-ea"/>
              </a:rPr>
              <a:t>　　</a:t>
            </a:r>
            <a:r>
              <a:rPr lang="en-US" altLang="ja-JP" sz="1600" b="1" u="sng" dirty="0">
                <a:latin typeface="+mn-lt"/>
                <a:ea typeface="+mn-ea"/>
              </a:rPr>
              <a:t>2</a:t>
            </a:r>
            <a:r>
              <a:rPr lang="ja-JP" altLang="en-US" sz="1600" b="1" u="sng" dirty="0">
                <a:latin typeface="+mn-lt"/>
                <a:ea typeface="+mn-ea"/>
              </a:rPr>
              <a:t>日参加･･･</a:t>
            </a:r>
            <a:r>
              <a:rPr lang="en-US" altLang="ja-JP" sz="1600" b="1" u="sng" dirty="0">
                <a:latin typeface="+mn-lt"/>
                <a:ea typeface="+mn-ea"/>
              </a:rPr>
              <a:t>8,000</a:t>
            </a:r>
            <a:r>
              <a:rPr lang="ja-JP" altLang="en-US" sz="1600" b="1" u="sng" dirty="0">
                <a:latin typeface="+mn-lt"/>
                <a:ea typeface="+mn-ea"/>
              </a:rPr>
              <a:t>円</a:t>
            </a:r>
            <a:r>
              <a:rPr lang="ja-JP" altLang="en-US" sz="800" b="1" dirty="0">
                <a:latin typeface="+mn-lt"/>
                <a:ea typeface="+mn-ea"/>
              </a:rPr>
              <a:t>　　</a:t>
            </a:r>
            <a:r>
              <a:rPr lang="en-US" altLang="ja-JP" sz="1600" b="1" u="sng" dirty="0">
                <a:latin typeface="+mn-lt"/>
                <a:ea typeface="+mn-ea"/>
              </a:rPr>
              <a:t>3</a:t>
            </a:r>
            <a:r>
              <a:rPr lang="ja-JP" altLang="en-US" sz="1600" b="1" u="sng" dirty="0">
                <a:latin typeface="+mn-lt"/>
                <a:ea typeface="+mn-ea"/>
              </a:rPr>
              <a:t>日参加・・・</a:t>
            </a:r>
            <a:r>
              <a:rPr lang="en-US" altLang="ja-JP" sz="1600" b="1" u="sng" dirty="0">
                <a:latin typeface="+mn-lt"/>
                <a:ea typeface="+mn-ea"/>
              </a:rPr>
              <a:t>9,800</a:t>
            </a:r>
            <a:r>
              <a:rPr lang="ja-JP" altLang="en-US" sz="1600" b="1" u="sng" dirty="0">
                <a:latin typeface="+mn-lt"/>
                <a:ea typeface="+mn-ea"/>
              </a:rPr>
              <a:t>円</a:t>
            </a:r>
            <a:endParaRPr lang="en-US" altLang="ja-JP" sz="1600" b="1" u="sng" dirty="0">
              <a:latin typeface="+mn-lt"/>
              <a:ea typeface="+mn-ea"/>
            </a:endParaRPr>
          </a:p>
          <a:p>
            <a:pPr algn="l" fontAlgn="auto">
              <a:spcBef>
                <a:spcPts val="0"/>
              </a:spcBef>
              <a:spcAft>
                <a:spcPts val="0"/>
              </a:spcAft>
              <a:defRPr/>
            </a:pPr>
            <a:r>
              <a:rPr lang="en-US" altLang="ja-JP" sz="1050" dirty="0">
                <a:latin typeface="+mn-lt"/>
                <a:ea typeface="+mn-ea"/>
              </a:rPr>
              <a:t>※</a:t>
            </a:r>
            <a:r>
              <a:rPr lang="ja-JP" altLang="en-US" sz="1050" dirty="0">
                <a:latin typeface="+mn-lt"/>
                <a:ea typeface="+mn-ea"/>
              </a:rPr>
              <a:t>一般参加者の方は上記の料金に</a:t>
            </a:r>
            <a:r>
              <a:rPr lang="ja-JP" altLang="en-US" sz="1100" b="1" dirty="0">
                <a:latin typeface="+mn-lt"/>
                <a:ea typeface="+mn-ea"/>
              </a:rPr>
              <a:t>＋</a:t>
            </a:r>
            <a:r>
              <a:rPr lang="en-US" altLang="ja-JP" sz="1100" b="1" dirty="0">
                <a:latin typeface="+mn-lt"/>
                <a:ea typeface="+mn-ea"/>
              </a:rPr>
              <a:t>1,000</a:t>
            </a:r>
            <a:r>
              <a:rPr lang="ja-JP" altLang="en-US" sz="1100" b="1" dirty="0">
                <a:latin typeface="+mn-lt"/>
                <a:ea typeface="+mn-ea"/>
              </a:rPr>
              <a:t>円</a:t>
            </a:r>
            <a:r>
              <a:rPr lang="ja-JP" altLang="en-US" sz="1050" dirty="0">
                <a:latin typeface="+mn-lt"/>
                <a:ea typeface="+mn-ea"/>
              </a:rPr>
              <a:t>となります。</a:t>
            </a:r>
            <a:endParaRPr lang="en-US" altLang="ja-JP" sz="1050" dirty="0">
              <a:latin typeface="+mn-lt"/>
              <a:ea typeface="+mn-ea"/>
            </a:endParaRPr>
          </a:p>
          <a:p>
            <a:pPr algn="l" fontAlgn="auto">
              <a:spcBef>
                <a:spcPts val="0"/>
              </a:spcBef>
              <a:spcAft>
                <a:spcPts val="0"/>
              </a:spcAft>
              <a:defRPr/>
            </a:pPr>
            <a:r>
              <a:rPr lang="en-US" altLang="ja-JP" sz="1050" dirty="0">
                <a:latin typeface="+mn-lt"/>
                <a:ea typeface="+mn-ea"/>
              </a:rPr>
              <a:t>※</a:t>
            </a:r>
            <a:r>
              <a:rPr lang="ja-JP" altLang="en-US" sz="1050" dirty="0">
                <a:latin typeface="+mn-lt"/>
                <a:ea typeface="+mn-ea"/>
              </a:rPr>
              <a:t>異なるデイズキャンプに参加された場合でも参加日数の料金になります。</a:t>
            </a:r>
            <a:endParaRPr lang="en-US" altLang="ja-JP" sz="1050" dirty="0">
              <a:latin typeface="+mn-lt"/>
              <a:ea typeface="+mn-ea"/>
            </a:endParaRPr>
          </a:p>
          <a:p>
            <a:pPr algn="l" fontAlgn="auto">
              <a:spcBef>
                <a:spcPts val="0"/>
              </a:spcBef>
              <a:spcAft>
                <a:spcPts val="0"/>
              </a:spcAft>
              <a:defRPr/>
            </a:pPr>
            <a:r>
              <a:rPr lang="ja-JP" altLang="en-US" sz="900" dirty="0">
                <a:latin typeface="+mn-lt"/>
                <a:ea typeface="+mn-ea"/>
              </a:rPr>
              <a:t>　（例）世田谷デイズキャンプ＋世田谷デイズキャンプ＋大和デイズキャンプ参加　参加費</a:t>
            </a:r>
            <a:r>
              <a:rPr lang="en-US" altLang="ja-JP" sz="900" dirty="0">
                <a:latin typeface="+mn-lt"/>
                <a:ea typeface="+mn-ea"/>
              </a:rPr>
              <a:t>9,800</a:t>
            </a:r>
            <a:r>
              <a:rPr lang="ja-JP" altLang="en-US" sz="900" dirty="0">
                <a:latin typeface="+mn-lt"/>
                <a:ea typeface="+mn-ea"/>
              </a:rPr>
              <a:t>円</a:t>
            </a:r>
            <a:endParaRPr lang="en-US" altLang="ja-JP" sz="900" dirty="0">
              <a:latin typeface="+mn-lt"/>
              <a:ea typeface="+mn-ea"/>
            </a:endParaRPr>
          </a:p>
        </p:txBody>
      </p:sp>
      <p:sp>
        <p:nvSpPr>
          <p:cNvPr id="62" name="テキスト ボックス 70"/>
          <p:cNvSpPr txBox="1">
            <a:spLocks noChangeArrowheads="1"/>
          </p:cNvSpPr>
          <p:nvPr/>
        </p:nvSpPr>
        <p:spPr bwMode="auto">
          <a:xfrm>
            <a:off x="-9180513" y="3022600"/>
            <a:ext cx="4608513" cy="739775"/>
          </a:xfrm>
          <a:prstGeom prst="rect">
            <a:avLst/>
          </a:prstGeom>
          <a:noFill/>
          <a:ln w="9525">
            <a:noFill/>
            <a:miter lim="800000"/>
            <a:headEnd/>
            <a:tailEnd/>
          </a:ln>
        </p:spPr>
        <p:txBody>
          <a:bodyPr>
            <a:spAutoFit/>
          </a:bodyPr>
          <a:lstStyle/>
          <a:p>
            <a:pPr algn="l" fontAlgn="auto">
              <a:spcBef>
                <a:spcPts val="0"/>
              </a:spcBef>
              <a:spcAft>
                <a:spcPts val="0"/>
              </a:spcAft>
              <a:defRPr/>
            </a:pPr>
            <a:r>
              <a:rPr lang="ja-JP" altLang="en-US" sz="1050" dirty="0">
                <a:latin typeface="+mn-lt"/>
                <a:ea typeface="+mn-ea"/>
              </a:rPr>
              <a:t>雨天時の判断時間はグラウンド指定管理者の都合上、集合時間の●時間前となります。雨天時のご連絡方法は、イベント専用サイトにてお知らせ致します。</a:t>
            </a:r>
            <a:r>
              <a:rPr lang="en-US" altLang="ja-JP" sz="1050" dirty="0">
                <a:latin typeface="+mn-lt"/>
                <a:ea typeface="+mn-ea"/>
              </a:rPr>
              <a:t>http://ameblo.jp/jbscamp/(</a:t>
            </a:r>
            <a:r>
              <a:rPr lang="ja-JP" altLang="en-US" sz="1050" dirty="0">
                <a:latin typeface="+mn-lt"/>
                <a:ea typeface="+mn-ea"/>
              </a:rPr>
              <a:t>パソコン・携帯から閲覧可能</a:t>
            </a:r>
            <a:r>
              <a:rPr lang="en-US" altLang="ja-JP" sz="1050" dirty="0">
                <a:latin typeface="+mn-lt"/>
                <a:ea typeface="+mn-ea"/>
              </a:rPr>
              <a:t>)</a:t>
            </a:r>
            <a:r>
              <a:rPr lang="ja-JP" altLang="en-US" sz="1050" dirty="0">
                <a:latin typeface="+mn-lt"/>
                <a:ea typeface="+mn-ea"/>
              </a:rPr>
              <a:t>予めご理解、ご了承の程、宜しくお願い申し上げます。</a:t>
            </a:r>
            <a:endParaRPr lang="en-US" altLang="ja-JP" sz="1050" dirty="0">
              <a:latin typeface="+mn-lt"/>
              <a:ea typeface="+mn-ea"/>
            </a:endParaRPr>
          </a:p>
        </p:txBody>
      </p:sp>
      <p:pic>
        <p:nvPicPr>
          <p:cNvPr id="15396" name="Picture 62"/>
          <p:cNvPicPr>
            <a:picLocks noChangeAspect="1" noChangeArrowheads="1"/>
          </p:cNvPicPr>
          <p:nvPr/>
        </p:nvPicPr>
        <p:blipFill>
          <a:blip r:embed="rId13" cstate="print"/>
          <a:srcRect l="6891" t="6665" r="3526" b="6696"/>
          <a:stretch>
            <a:fillRect/>
          </a:stretch>
        </p:blipFill>
        <p:spPr bwMode="auto">
          <a:xfrm>
            <a:off x="-4427538" y="2609850"/>
            <a:ext cx="1001713" cy="936625"/>
          </a:xfrm>
          <a:prstGeom prst="rect">
            <a:avLst/>
          </a:prstGeom>
          <a:noFill/>
          <a:ln w="9525">
            <a:noFill/>
            <a:miter lim="800000"/>
            <a:headEnd/>
            <a:tailEnd/>
          </a:ln>
        </p:spPr>
      </p:pic>
      <p:sp>
        <p:nvSpPr>
          <p:cNvPr id="15397" name="テキスト ボックス 44"/>
          <p:cNvSpPr txBox="1">
            <a:spLocks noChangeArrowheads="1"/>
          </p:cNvSpPr>
          <p:nvPr/>
        </p:nvSpPr>
        <p:spPr bwMode="auto">
          <a:xfrm>
            <a:off x="-4572000" y="3516313"/>
            <a:ext cx="1223962" cy="246062"/>
          </a:xfrm>
          <a:prstGeom prst="rect">
            <a:avLst/>
          </a:prstGeom>
          <a:noFill/>
          <a:ln w="9525">
            <a:noFill/>
            <a:miter lim="800000"/>
            <a:headEnd/>
            <a:tailEnd/>
          </a:ln>
        </p:spPr>
        <p:txBody>
          <a:bodyPr>
            <a:spAutoFit/>
          </a:bodyPr>
          <a:lstStyle/>
          <a:p>
            <a:pPr>
              <a:spcBef>
                <a:spcPct val="0"/>
              </a:spcBef>
            </a:pPr>
            <a:r>
              <a:rPr lang="en-US" altLang="ja-JP" sz="500">
                <a:latin typeface="Calibri" pitchFamily="34" charset="0"/>
              </a:rPr>
              <a:t>【</a:t>
            </a:r>
            <a:r>
              <a:rPr lang="ja-JP" altLang="en-US" sz="500">
                <a:latin typeface="Calibri" pitchFamily="34" charset="0"/>
              </a:rPr>
              <a:t>イベント専用サイト</a:t>
            </a:r>
            <a:r>
              <a:rPr lang="en-US" altLang="ja-JP" sz="500">
                <a:latin typeface="Calibri" pitchFamily="34" charset="0"/>
              </a:rPr>
              <a:t>】</a:t>
            </a:r>
            <a:r>
              <a:rPr lang="ja-JP" altLang="en-US" sz="500">
                <a:latin typeface="Calibri" pitchFamily="34" charset="0"/>
              </a:rPr>
              <a:t>携帯ＱＲコードを</a:t>
            </a:r>
            <a:endParaRPr lang="en-US" altLang="ja-JP" sz="500">
              <a:latin typeface="Calibri" pitchFamily="34" charset="0"/>
            </a:endParaRPr>
          </a:p>
          <a:p>
            <a:pPr>
              <a:spcBef>
                <a:spcPct val="0"/>
              </a:spcBef>
            </a:pPr>
            <a:r>
              <a:rPr lang="ja-JP" altLang="en-US" sz="500">
                <a:latin typeface="Calibri" pitchFamily="34" charset="0"/>
              </a:rPr>
              <a:t>ご利用下さい</a:t>
            </a:r>
            <a:endParaRPr lang="en-US" altLang="ja-JP" sz="500">
              <a:latin typeface="Calibri" pitchFamily="34" charset="0"/>
            </a:endParaRPr>
          </a:p>
        </p:txBody>
      </p:sp>
      <p:sp>
        <p:nvSpPr>
          <p:cNvPr id="67" name="正方形/長方形 66"/>
          <p:cNvSpPr/>
          <p:nvPr/>
        </p:nvSpPr>
        <p:spPr>
          <a:xfrm>
            <a:off x="-10836869" y="119147"/>
            <a:ext cx="1800200" cy="3462486"/>
          </a:xfrm>
          <a:prstGeom prst="rect">
            <a:avLst/>
          </a:prstGeom>
          <a:noFill/>
        </p:spPr>
        <p:txBody>
          <a:bodyPr>
            <a:spAutoFit/>
          </a:bodyPr>
          <a:lstStyle/>
          <a:p>
            <a:pPr algn="dist" fontAlgn="auto">
              <a:spcBef>
                <a:spcPts val="0"/>
              </a:spcBef>
              <a:spcAft>
                <a:spcPts val="0"/>
              </a:spcAft>
              <a:defRPr/>
            </a:pPr>
            <a:r>
              <a:rPr lang="en-US" altLang="ja-JP" sz="1600" dirty="0">
                <a:latin typeface="+mn-lt"/>
                <a:ea typeface="+mn-ea"/>
              </a:rPr>
              <a:t>【</a:t>
            </a:r>
            <a:r>
              <a:rPr lang="ja-JP" altLang="en-US" sz="1600" dirty="0">
                <a:latin typeface="+mn-lt"/>
                <a:ea typeface="+mn-ea"/>
              </a:rPr>
              <a:t>日程</a:t>
            </a:r>
            <a:r>
              <a:rPr lang="en-US" altLang="ja-JP" sz="1600" dirty="0">
                <a:latin typeface="+mn-lt"/>
                <a:ea typeface="+mn-ea"/>
              </a:rPr>
              <a:t>】</a:t>
            </a:r>
          </a:p>
          <a:p>
            <a:pPr algn="dist" fontAlgn="auto">
              <a:spcBef>
                <a:spcPts val="0"/>
              </a:spcBef>
              <a:spcAft>
                <a:spcPts val="0"/>
              </a:spcAft>
              <a:defRPr/>
            </a:pPr>
            <a:r>
              <a:rPr lang="en-US" altLang="ja-JP" sz="1600" dirty="0">
                <a:latin typeface="+mn-lt"/>
                <a:ea typeface="+mn-ea"/>
              </a:rPr>
              <a:t>【</a:t>
            </a:r>
            <a:r>
              <a:rPr lang="ja-JP" altLang="en-US" sz="1600" dirty="0">
                <a:latin typeface="+mn-lt"/>
                <a:ea typeface="+mn-ea"/>
              </a:rPr>
              <a:t>開催場所</a:t>
            </a:r>
            <a:r>
              <a:rPr lang="en-US" altLang="ja-JP" sz="1600" dirty="0">
                <a:latin typeface="+mn-lt"/>
                <a:ea typeface="+mn-ea"/>
              </a:rPr>
              <a:t>】</a:t>
            </a:r>
          </a:p>
          <a:p>
            <a:pPr algn="dist" fontAlgn="auto">
              <a:spcBef>
                <a:spcPts val="0"/>
              </a:spcBef>
              <a:spcAft>
                <a:spcPts val="0"/>
              </a:spcAft>
              <a:defRPr/>
            </a:pPr>
            <a:r>
              <a:rPr lang="en-US" altLang="ja-JP" sz="1600" dirty="0">
                <a:latin typeface="+mn-lt"/>
                <a:ea typeface="+mn-ea"/>
              </a:rPr>
              <a:t>【</a:t>
            </a:r>
            <a:r>
              <a:rPr lang="ja-JP" altLang="en-US" sz="1600" dirty="0">
                <a:latin typeface="+mn-lt"/>
                <a:ea typeface="+mn-ea"/>
              </a:rPr>
              <a:t>アクセス方法</a:t>
            </a:r>
            <a:r>
              <a:rPr lang="en-US" altLang="ja-JP" sz="1600" dirty="0">
                <a:latin typeface="+mn-lt"/>
                <a:ea typeface="+mn-ea"/>
              </a:rPr>
              <a:t>】</a:t>
            </a:r>
          </a:p>
          <a:p>
            <a:pPr algn="dist" fontAlgn="auto">
              <a:spcBef>
                <a:spcPts val="0"/>
              </a:spcBef>
              <a:spcAft>
                <a:spcPts val="0"/>
              </a:spcAft>
              <a:defRPr/>
            </a:pPr>
            <a:endParaRPr lang="ja-JP" altLang="en-US"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endParaRPr>
          </a:p>
          <a:p>
            <a:pPr algn="dist" fontAlgn="auto">
              <a:spcBef>
                <a:spcPts val="0"/>
              </a:spcBef>
              <a:spcAft>
                <a:spcPts val="0"/>
              </a:spcAft>
              <a:defRPr/>
            </a:pPr>
            <a:endParaRPr lang="en-US" altLang="ja-JP" sz="1600" dirty="0">
              <a:latin typeface="+mn-lt"/>
              <a:ea typeface="+mn-ea"/>
            </a:endParaRPr>
          </a:p>
          <a:p>
            <a:pPr algn="dist" fontAlgn="auto">
              <a:spcBef>
                <a:spcPts val="0"/>
              </a:spcBef>
              <a:spcAft>
                <a:spcPts val="0"/>
              </a:spcAft>
              <a:defRPr/>
            </a:pPr>
            <a:r>
              <a:rPr lang="en-US" altLang="ja-JP" sz="1600" dirty="0">
                <a:latin typeface="+mn-lt"/>
                <a:ea typeface="+mn-ea"/>
              </a:rPr>
              <a:t>【</a:t>
            </a:r>
            <a:r>
              <a:rPr lang="ja-JP" altLang="en-US" sz="1600" dirty="0">
                <a:latin typeface="+mn-lt"/>
                <a:ea typeface="+mn-ea"/>
              </a:rPr>
              <a:t>集合時間</a:t>
            </a:r>
            <a:r>
              <a:rPr lang="en-US" altLang="ja-JP" sz="1600" dirty="0">
                <a:latin typeface="+mn-lt"/>
                <a:ea typeface="+mn-ea"/>
              </a:rPr>
              <a:t>】</a:t>
            </a:r>
          </a:p>
          <a:p>
            <a:pPr algn="dist" fontAlgn="auto">
              <a:spcBef>
                <a:spcPts val="0"/>
              </a:spcBef>
              <a:spcAft>
                <a:spcPts val="0"/>
              </a:spcAft>
              <a:defRPr/>
            </a:pPr>
            <a:r>
              <a:rPr lang="en-US" altLang="ja-JP" sz="1600" dirty="0">
                <a:latin typeface="+mn-lt"/>
                <a:ea typeface="+mn-ea"/>
              </a:rPr>
              <a:t>【</a:t>
            </a:r>
            <a:r>
              <a:rPr lang="ja-JP" altLang="en-US" sz="1600" dirty="0">
                <a:latin typeface="+mn-lt"/>
                <a:ea typeface="+mn-ea"/>
              </a:rPr>
              <a:t>参加資格</a:t>
            </a:r>
            <a:r>
              <a:rPr lang="en-US" altLang="ja-JP" sz="1600" dirty="0">
                <a:latin typeface="+mn-lt"/>
                <a:ea typeface="+mn-ea"/>
              </a:rPr>
              <a:t>】</a:t>
            </a:r>
          </a:p>
          <a:p>
            <a:pPr algn="dist" fontAlgn="auto">
              <a:spcBef>
                <a:spcPts val="0"/>
              </a:spcBef>
              <a:spcAft>
                <a:spcPts val="0"/>
              </a:spcAft>
              <a:defRPr/>
            </a:pPr>
            <a:r>
              <a:rPr lang="en-US" altLang="ja-JP" sz="1600" dirty="0">
                <a:latin typeface="+mn-lt"/>
                <a:ea typeface="+mn-ea"/>
              </a:rPr>
              <a:t>【</a:t>
            </a:r>
            <a:r>
              <a:rPr lang="ja-JP" altLang="en-US" sz="1600" dirty="0">
                <a:latin typeface="+mn-lt"/>
                <a:ea typeface="+mn-ea"/>
              </a:rPr>
              <a:t>定員</a:t>
            </a:r>
            <a:r>
              <a:rPr lang="en-US" altLang="ja-JP" sz="1600" dirty="0">
                <a:latin typeface="+mn-lt"/>
                <a:ea typeface="+mn-ea"/>
              </a:rPr>
              <a:t>】</a:t>
            </a:r>
          </a:p>
          <a:p>
            <a:pPr algn="dist" fontAlgn="auto">
              <a:spcBef>
                <a:spcPts val="0"/>
              </a:spcBef>
              <a:spcAft>
                <a:spcPts val="0"/>
              </a:spcAft>
              <a:defRPr/>
            </a:pPr>
            <a:r>
              <a:rPr lang="en-US" altLang="ja-JP" sz="1600" dirty="0">
                <a:latin typeface="+mn-lt"/>
                <a:ea typeface="+mn-ea"/>
              </a:rPr>
              <a:t>【</a:t>
            </a:r>
            <a:r>
              <a:rPr lang="ja-JP" altLang="en-US" sz="1600" dirty="0">
                <a:latin typeface="+mn-lt"/>
                <a:ea typeface="+mn-ea"/>
              </a:rPr>
              <a:t>持ち物</a:t>
            </a:r>
            <a:r>
              <a:rPr lang="en-US" altLang="ja-JP" sz="1600" dirty="0">
                <a:latin typeface="+mn-lt"/>
                <a:ea typeface="+mn-ea"/>
              </a:rPr>
              <a:t>】</a:t>
            </a:r>
            <a:endParaRPr lang="en-US" altLang="ja-JP" sz="900" dirty="0">
              <a:latin typeface="+mn-lt"/>
              <a:ea typeface="+mn-ea"/>
            </a:endParaRPr>
          </a:p>
          <a:p>
            <a:pPr algn="dist" fontAlgn="auto">
              <a:spcBef>
                <a:spcPts val="0"/>
              </a:spcBef>
              <a:spcAft>
                <a:spcPts val="0"/>
              </a:spcAft>
              <a:defRPr/>
            </a:pPr>
            <a:endParaRPr lang="en-US" altLang="ja-JP" sz="900" dirty="0">
              <a:latin typeface="+mn-lt"/>
              <a:ea typeface="+mn-ea"/>
            </a:endParaRPr>
          </a:p>
          <a:p>
            <a:pPr algn="dist" fontAlgn="auto">
              <a:spcBef>
                <a:spcPts val="0"/>
              </a:spcBef>
              <a:spcAft>
                <a:spcPts val="0"/>
              </a:spcAft>
              <a:defRPr/>
            </a:pPr>
            <a:r>
              <a:rPr lang="en-US" altLang="ja-JP" sz="1600" dirty="0">
                <a:latin typeface="+mn-lt"/>
                <a:ea typeface="+mn-ea"/>
              </a:rPr>
              <a:t>【</a:t>
            </a:r>
            <a:r>
              <a:rPr lang="ja-JP" altLang="en-US" sz="1600" dirty="0">
                <a:latin typeface="+mn-lt"/>
                <a:ea typeface="+mn-ea"/>
              </a:rPr>
              <a:t>参加費</a:t>
            </a:r>
            <a:r>
              <a:rPr lang="en-US" altLang="ja-JP" sz="1600" dirty="0">
                <a:latin typeface="+mn-lt"/>
                <a:ea typeface="+mn-ea"/>
              </a:rPr>
              <a:t>】</a:t>
            </a:r>
          </a:p>
          <a:p>
            <a:pPr algn="dist" fontAlgn="auto">
              <a:spcBef>
                <a:spcPts val="0"/>
              </a:spcBef>
              <a:spcAft>
                <a:spcPts val="0"/>
              </a:spcAft>
              <a:defRPr/>
            </a:pPr>
            <a:endParaRPr lang="en-US" altLang="ja-JP" sz="900" dirty="0">
              <a:latin typeface="+mn-lt"/>
              <a:ea typeface="+mn-ea"/>
            </a:endParaRPr>
          </a:p>
          <a:p>
            <a:pPr algn="dist" fontAlgn="auto">
              <a:spcBef>
                <a:spcPts val="0"/>
              </a:spcBef>
              <a:spcAft>
                <a:spcPts val="0"/>
              </a:spcAft>
              <a:defRPr/>
            </a:pPr>
            <a:endParaRPr lang="en-US" altLang="ja-JP" sz="900" dirty="0">
              <a:latin typeface="+mn-lt"/>
              <a:ea typeface="+mn-ea"/>
            </a:endParaRPr>
          </a:p>
          <a:p>
            <a:pPr algn="dist" fontAlgn="auto">
              <a:spcBef>
                <a:spcPts val="0"/>
              </a:spcBef>
              <a:spcAft>
                <a:spcPts val="0"/>
              </a:spcAft>
              <a:defRPr/>
            </a:pPr>
            <a:r>
              <a:rPr lang="en-US" altLang="ja-JP" sz="1600" dirty="0">
                <a:latin typeface="+mn-lt"/>
                <a:ea typeface="+mn-ea"/>
              </a:rPr>
              <a:t>【</a:t>
            </a:r>
            <a:r>
              <a:rPr lang="ja-JP" altLang="en-US" sz="1600" dirty="0">
                <a:latin typeface="+mn-lt"/>
                <a:ea typeface="+mn-ea"/>
              </a:rPr>
              <a:t>雨天時の対応</a:t>
            </a:r>
            <a:r>
              <a:rPr lang="en-US" altLang="ja-JP" sz="1600" dirty="0">
                <a:latin typeface="+mn-lt"/>
                <a:ea typeface="+mn-ea"/>
              </a:rPr>
              <a:t>】</a:t>
            </a:r>
          </a:p>
          <a:p>
            <a:pPr algn="dist" fontAlgn="auto">
              <a:spcBef>
                <a:spcPts val="0"/>
              </a:spcBef>
              <a:spcAft>
                <a:spcPts val="0"/>
              </a:spcAft>
              <a:defRPr/>
            </a:pPr>
            <a:endParaRPr lang="en-US" altLang="ja-JP" sz="1600" dirty="0">
              <a:latin typeface="+mn-lt"/>
              <a:ea typeface="+mn-ea"/>
            </a:endParaRPr>
          </a:p>
        </p:txBody>
      </p:sp>
      <p:pic>
        <p:nvPicPr>
          <p:cNvPr id="15399" name="Picture 5"/>
          <p:cNvPicPr>
            <a:picLocks noChangeAspect="1" noChangeArrowheads="1"/>
          </p:cNvPicPr>
          <p:nvPr/>
        </p:nvPicPr>
        <p:blipFill>
          <a:blip r:embed="rId14" cstate="print"/>
          <a:srcRect l="10457" t="10231" r="11681" b="4507"/>
          <a:stretch>
            <a:fillRect/>
          </a:stretch>
        </p:blipFill>
        <p:spPr bwMode="auto">
          <a:xfrm>
            <a:off x="11414125" y="811213"/>
            <a:ext cx="1246188" cy="955675"/>
          </a:xfrm>
          <a:prstGeom prst="rect">
            <a:avLst/>
          </a:prstGeom>
          <a:noFill/>
          <a:ln w="9525">
            <a:noFill/>
            <a:miter lim="800000"/>
            <a:headEnd/>
            <a:tailEnd/>
          </a:ln>
        </p:spPr>
      </p:pic>
      <p:pic>
        <p:nvPicPr>
          <p:cNvPr id="15400" name="Picture 90"/>
          <p:cNvPicPr>
            <a:picLocks noChangeAspect="1" noChangeArrowheads="1"/>
          </p:cNvPicPr>
          <p:nvPr/>
        </p:nvPicPr>
        <p:blipFill>
          <a:blip r:embed="rId15" cstate="print"/>
          <a:srcRect/>
          <a:stretch>
            <a:fillRect/>
          </a:stretch>
        </p:blipFill>
        <p:spPr bwMode="auto">
          <a:xfrm>
            <a:off x="11630025" y="2035175"/>
            <a:ext cx="1008063" cy="757238"/>
          </a:xfrm>
          <a:prstGeom prst="rect">
            <a:avLst/>
          </a:prstGeom>
          <a:noFill/>
          <a:ln w="9525">
            <a:noFill/>
            <a:miter lim="800000"/>
            <a:headEnd/>
            <a:tailEnd/>
          </a:ln>
        </p:spPr>
      </p:pic>
      <p:pic>
        <p:nvPicPr>
          <p:cNvPr id="15401" name="Picture 103"/>
          <p:cNvPicPr>
            <a:picLocks noChangeAspect="1" noChangeArrowheads="1"/>
          </p:cNvPicPr>
          <p:nvPr/>
        </p:nvPicPr>
        <p:blipFill>
          <a:blip r:embed="rId16" cstate="print"/>
          <a:srcRect/>
          <a:stretch>
            <a:fillRect/>
          </a:stretch>
        </p:blipFill>
        <p:spPr bwMode="auto">
          <a:xfrm>
            <a:off x="7993063" y="6788150"/>
            <a:ext cx="2554287" cy="1916113"/>
          </a:xfrm>
          <a:prstGeom prst="rect">
            <a:avLst/>
          </a:prstGeom>
          <a:noFill/>
          <a:ln w="9525">
            <a:noFill/>
            <a:miter lim="800000"/>
            <a:headEnd/>
            <a:tailEnd/>
          </a:ln>
        </p:spPr>
      </p:pic>
      <p:pic>
        <p:nvPicPr>
          <p:cNvPr id="15402" name="Picture 173"/>
          <p:cNvPicPr>
            <a:picLocks noChangeAspect="1" noChangeArrowheads="1"/>
          </p:cNvPicPr>
          <p:nvPr/>
        </p:nvPicPr>
        <p:blipFill>
          <a:blip r:embed="rId17" cstate="print"/>
          <a:srcRect t="24989" b="14319"/>
          <a:stretch>
            <a:fillRect/>
          </a:stretch>
        </p:blipFill>
        <p:spPr bwMode="auto">
          <a:xfrm>
            <a:off x="12853988" y="6642100"/>
            <a:ext cx="1343025" cy="1223963"/>
          </a:xfrm>
          <a:prstGeom prst="rect">
            <a:avLst/>
          </a:prstGeom>
          <a:noFill/>
          <a:ln w="9525">
            <a:noFill/>
            <a:miter lim="800000"/>
            <a:headEnd/>
            <a:tailEnd/>
          </a:ln>
        </p:spPr>
      </p:pic>
      <p:pic>
        <p:nvPicPr>
          <p:cNvPr id="3116" name="Picture 178"/>
          <p:cNvPicPr>
            <a:picLocks noChangeAspect="1" noChangeArrowheads="1"/>
          </p:cNvPicPr>
          <p:nvPr/>
        </p:nvPicPr>
        <p:blipFill>
          <a:blip r:embed="rId18" cstate="print"/>
          <a:srcRect t="20198" b="29306"/>
          <a:stretch>
            <a:fillRect/>
          </a:stretch>
        </p:blipFill>
        <p:spPr bwMode="auto">
          <a:xfrm>
            <a:off x="15373919" y="6786860"/>
            <a:ext cx="1944216" cy="1473315"/>
          </a:xfrm>
          <a:prstGeom prst="rect">
            <a:avLst/>
          </a:prstGeom>
          <a:noFill/>
          <a:ln w="9525">
            <a:noFill/>
            <a:miter lim="800000"/>
            <a:headEnd/>
            <a:tailEnd/>
          </a:ln>
          <a:effectLst>
            <a:softEdge rad="63500"/>
          </a:effectLst>
        </p:spPr>
      </p:pic>
      <p:pic>
        <p:nvPicPr>
          <p:cNvPr id="58" name="Picture 101"/>
          <p:cNvPicPr>
            <a:picLocks noChangeAspect="1" noChangeArrowheads="1"/>
          </p:cNvPicPr>
          <p:nvPr/>
        </p:nvPicPr>
        <p:blipFill>
          <a:blip r:embed="rId19" cstate="print"/>
          <a:srcRect/>
          <a:stretch>
            <a:fillRect/>
          </a:stretch>
        </p:blipFill>
        <p:spPr bwMode="auto">
          <a:xfrm>
            <a:off x="9541271" y="1674292"/>
            <a:ext cx="2053031" cy="1368152"/>
          </a:xfrm>
          <a:prstGeom prst="rect">
            <a:avLst/>
          </a:prstGeom>
          <a:noFill/>
          <a:ln w="9525">
            <a:noFill/>
            <a:miter lim="800000"/>
            <a:headEnd/>
            <a:tailEnd/>
          </a:ln>
          <a:effectLst>
            <a:softEdge rad="63500"/>
          </a:effectLst>
        </p:spPr>
      </p:pic>
      <p:pic>
        <p:nvPicPr>
          <p:cNvPr id="15405" name="Picture 50"/>
          <p:cNvPicPr>
            <a:picLocks noChangeAspect="1" noChangeArrowheads="1"/>
          </p:cNvPicPr>
          <p:nvPr/>
        </p:nvPicPr>
        <p:blipFill>
          <a:blip r:embed="rId20" cstate="print"/>
          <a:srcRect/>
          <a:stretch>
            <a:fillRect/>
          </a:stretch>
        </p:blipFill>
        <p:spPr bwMode="auto">
          <a:xfrm>
            <a:off x="13862050" y="-1541463"/>
            <a:ext cx="4627563" cy="3082926"/>
          </a:xfrm>
          <a:prstGeom prst="rect">
            <a:avLst/>
          </a:prstGeom>
          <a:noFill/>
          <a:ln w="9525">
            <a:noFill/>
            <a:miter lim="800000"/>
            <a:headEnd/>
            <a:tailEnd/>
          </a:ln>
        </p:spPr>
      </p:pic>
      <p:pic>
        <p:nvPicPr>
          <p:cNvPr id="15406" name="Picture 51"/>
          <p:cNvPicPr>
            <a:picLocks noChangeAspect="1" noChangeArrowheads="1"/>
          </p:cNvPicPr>
          <p:nvPr/>
        </p:nvPicPr>
        <p:blipFill>
          <a:blip r:embed="rId21" cstate="print"/>
          <a:srcRect/>
          <a:stretch>
            <a:fillRect/>
          </a:stretch>
        </p:blipFill>
        <p:spPr bwMode="auto">
          <a:xfrm>
            <a:off x="9613900" y="8299450"/>
            <a:ext cx="5276850" cy="3516313"/>
          </a:xfrm>
          <a:prstGeom prst="rect">
            <a:avLst/>
          </a:prstGeom>
          <a:noFill/>
          <a:ln w="9525">
            <a:noFill/>
            <a:miter lim="800000"/>
            <a:headEnd/>
            <a:tailEnd/>
          </a:ln>
        </p:spPr>
      </p:pic>
      <p:pic>
        <p:nvPicPr>
          <p:cNvPr id="15407" name="Picture 52"/>
          <p:cNvPicPr>
            <a:picLocks noChangeAspect="1" noChangeArrowheads="1"/>
          </p:cNvPicPr>
          <p:nvPr/>
        </p:nvPicPr>
        <p:blipFill>
          <a:blip r:embed="rId22" cstate="print"/>
          <a:srcRect l="12784" t="14047" r="8147"/>
          <a:stretch>
            <a:fillRect/>
          </a:stretch>
        </p:blipFill>
        <p:spPr bwMode="auto">
          <a:xfrm>
            <a:off x="7885113" y="1098550"/>
            <a:ext cx="1590675" cy="1152525"/>
          </a:xfrm>
          <a:prstGeom prst="rect">
            <a:avLst/>
          </a:prstGeom>
          <a:noFill/>
          <a:ln w="9525">
            <a:noFill/>
            <a:miter lim="800000"/>
            <a:headEnd/>
            <a:tailEnd/>
          </a:ln>
        </p:spPr>
      </p:pic>
      <p:pic>
        <p:nvPicPr>
          <p:cNvPr id="3125" name="Picture 53"/>
          <p:cNvPicPr>
            <a:picLocks noChangeAspect="1" noChangeArrowheads="1"/>
          </p:cNvPicPr>
          <p:nvPr/>
        </p:nvPicPr>
        <p:blipFill>
          <a:blip r:embed="rId23" cstate="print"/>
          <a:srcRect/>
          <a:stretch>
            <a:fillRect/>
          </a:stretch>
        </p:blipFill>
        <p:spPr bwMode="auto">
          <a:xfrm>
            <a:off x="9325247" y="4770636"/>
            <a:ext cx="2052801" cy="1368000"/>
          </a:xfrm>
          <a:prstGeom prst="rect">
            <a:avLst/>
          </a:prstGeom>
          <a:noFill/>
          <a:ln w="9525">
            <a:noFill/>
            <a:miter lim="800000"/>
            <a:headEnd/>
            <a:tailEnd/>
          </a:ln>
          <a:effectLst>
            <a:softEdge rad="63500"/>
          </a:effectLst>
        </p:spPr>
      </p:pic>
      <p:sp>
        <p:nvSpPr>
          <p:cNvPr id="54" name="正方形/長方形 53"/>
          <p:cNvSpPr/>
          <p:nvPr/>
        </p:nvSpPr>
        <p:spPr>
          <a:xfrm>
            <a:off x="71438" y="90488"/>
            <a:ext cx="7381875" cy="53275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a:p>
        </p:txBody>
      </p:sp>
      <p:sp>
        <p:nvSpPr>
          <p:cNvPr id="15410" name="テキスト ボックス 64"/>
          <p:cNvSpPr txBox="1">
            <a:spLocks noChangeArrowheads="1"/>
          </p:cNvSpPr>
          <p:nvPr/>
        </p:nvSpPr>
        <p:spPr bwMode="auto">
          <a:xfrm>
            <a:off x="1692275" y="1248805"/>
            <a:ext cx="3097213" cy="307975"/>
          </a:xfrm>
          <a:prstGeom prst="rect">
            <a:avLst/>
          </a:prstGeom>
          <a:noFill/>
          <a:ln w="9525">
            <a:noFill/>
            <a:miter lim="800000"/>
            <a:headEnd/>
            <a:tailEnd/>
          </a:ln>
        </p:spPr>
        <p:txBody>
          <a:bodyPr>
            <a:spAutoFit/>
          </a:bodyPr>
          <a:lstStyle/>
          <a:p>
            <a:pPr algn="l">
              <a:spcBef>
                <a:spcPct val="0"/>
              </a:spcBef>
            </a:pPr>
            <a:r>
              <a:rPr lang="ja-JP" altLang="en-US" sz="1400" dirty="0">
                <a:latin typeface="Calibri" pitchFamily="34" charset="0"/>
              </a:rPr>
              <a:t>小学</a:t>
            </a:r>
            <a:r>
              <a:rPr lang="en-US" altLang="ja-JP" sz="1400" dirty="0">
                <a:latin typeface="Calibri" pitchFamily="34" charset="0"/>
              </a:rPr>
              <a:t>1</a:t>
            </a:r>
            <a:r>
              <a:rPr lang="ja-JP" altLang="en-US" sz="1400" dirty="0">
                <a:latin typeface="Calibri" pitchFamily="34" charset="0"/>
              </a:rPr>
              <a:t>年生～中学</a:t>
            </a:r>
            <a:r>
              <a:rPr lang="en-US" altLang="ja-JP" sz="1400" dirty="0">
                <a:latin typeface="Calibri" pitchFamily="34" charset="0"/>
              </a:rPr>
              <a:t>3</a:t>
            </a:r>
            <a:r>
              <a:rPr lang="ja-JP" altLang="en-US" sz="1400" dirty="0">
                <a:latin typeface="Calibri" pitchFamily="34" charset="0"/>
              </a:rPr>
              <a:t>年生</a:t>
            </a:r>
          </a:p>
        </p:txBody>
      </p:sp>
      <p:sp>
        <p:nvSpPr>
          <p:cNvPr id="15411" name="テキスト ボックス 65"/>
          <p:cNvSpPr txBox="1">
            <a:spLocks noChangeArrowheads="1"/>
          </p:cNvSpPr>
          <p:nvPr/>
        </p:nvSpPr>
        <p:spPr bwMode="auto">
          <a:xfrm>
            <a:off x="1692275" y="1496682"/>
            <a:ext cx="5616575" cy="307777"/>
          </a:xfrm>
          <a:prstGeom prst="rect">
            <a:avLst/>
          </a:prstGeom>
          <a:noFill/>
          <a:ln w="9525">
            <a:noFill/>
            <a:miter lim="800000"/>
            <a:headEnd/>
            <a:tailEnd/>
          </a:ln>
        </p:spPr>
        <p:txBody>
          <a:bodyPr>
            <a:spAutoFit/>
          </a:bodyPr>
          <a:lstStyle/>
          <a:p>
            <a:pPr algn="l">
              <a:spcBef>
                <a:spcPct val="0"/>
              </a:spcBef>
            </a:pPr>
            <a:r>
              <a:rPr lang="ja-JP" altLang="en-US" sz="1400">
                <a:latin typeface="Calibri" pitchFamily="34" charset="0"/>
              </a:rPr>
              <a:t>各クラス</a:t>
            </a:r>
            <a:r>
              <a:rPr lang="en-US" altLang="ja-JP" sz="1400" dirty="0">
                <a:latin typeface="Calibri" pitchFamily="34" charset="0"/>
              </a:rPr>
              <a:t>4</a:t>
            </a:r>
            <a:r>
              <a:rPr lang="ja-JP" altLang="en-US" sz="1400">
                <a:latin typeface="Calibri" pitchFamily="34" charset="0"/>
              </a:rPr>
              <a:t>名</a:t>
            </a:r>
            <a:endParaRPr lang="ja-JP" altLang="en-US" sz="1400" dirty="0">
              <a:latin typeface="Calibri" pitchFamily="34" charset="0"/>
            </a:endParaRPr>
          </a:p>
        </p:txBody>
      </p:sp>
      <p:sp>
        <p:nvSpPr>
          <p:cNvPr id="15412" name="テキスト ボックス 66"/>
          <p:cNvSpPr txBox="1">
            <a:spLocks noChangeArrowheads="1"/>
          </p:cNvSpPr>
          <p:nvPr/>
        </p:nvSpPr>
        <p:spPr bwMode="auto">
          <a:xfrm>
            <a:off x="1692275" y="1730044"/>
            <a:ext cx="5688013" cy="307777"/>
          </a:xfrm>
          <a:prstGeom prst="rect">
            <a:avLst/>
          </a:prstGeom>
          <a:noFill/>
          <a:ln w="9525">
            <a:noFill/>
            <a:miter lim="800000"/>
            <a:headEnd/>
            <a:tailEnd/>
          </a:ln>
        </p:spPr>
        <p:txBody>
          <a:bodyPr>
            <a:spAutoFit/>
          </a:bodyPr>
          <a:lstStyle/>
          <a:p>
            <a:pPr algn="l">
              <a:spcBef>
                <a:spcPct val="0"/>
              </a:spcBef>
            </a:pPr>
            <a:r>
              <a:rPr lang="en-US" altLang="ja-JP" sz="1400" dirty="0">
                <a:latin typeface="Calibri" pitchFamily="34" charset="0"/>
              </a:rPr>
              <a:t>JBS</a:t>
            </a:r>
            <a:r>
              <a:rPr lang="ja-JP" altLang="en-US" sz="1400" dirty="0">
                <a:latin typeface="Calibri" pitchFamily="34" charset="0"/>
              </a:rPr>
              <a:t>→バット、バッティングマシン料（￥</a:t>
            </a:r>
            <a:r>
              <a:rPr lang="en-US" altLang="ja-JP" sz="1400" dirty="0">
                <a:latin typeface="Calibri" pitchFamily="34" charset="0"/>
              </a:rPr>
              <a:t>1,000</a:t>
            </a:r>
            <a:r>
              <a:rPr lang="ja-JP" altLang="en-US" sz="1400" dirty="0">
                <a:latin typeface="Calibri" pitchFamily="34" charset="0"/>
              </a:rPr>
              <a:t>程度）、飲み物</a:t>
            </a:r>
            <a:r>
              <a:rPr lang="ja-JP" altLang="en-US" sz="1400">
                <a:latin typeface="Calibri" pitchFamily="34" charset="0"/>
              </a:rPr>
              <a:t>、タオル</a:t>
            </a:r>
            <a:endParaRPr lang="en-US" altLang="ja-JP" sz="1400" dirty="0">
              <a:latin typeface="Calibri" pitchFamily="34" charset="0"/>
            </a:endParaRPr>
          </a:p>
        </p:txBody>
      </p:sp>
      <p:sp>
        <p:nvSpPr>
          <p:cNvPr id="15413" name="正方形/長方形 62"/>
          <p:cNvSpPr>
            <a:spLocks noChangeArrowheads="1"/>
          </p:cNvSpPr>
          <p:nvPr/>
        </p:nvSpPr>
        <p:spPr bwMode="auto">
          <a:xfrm>
            <a:off x="36513" y="522288"/>
            <a:ext cx="1800225" cy="2000548"/>
          </a:xfrm>
          <a:prstGeom prst="rect">
            <a:avLst/>
          </a:prstGeom>
          <a:noFill/>
          <a:ln w="9525">
            <a:noFill/>
            <a:miter lim="800000"/>
            <a:headEnd/>
            <a:tailEnd/>
          </a:ln>
        </p:spPr>
        <p:txBody>
          <a:bodyPr>
            <a:spAutoFit/>
          </a:bodyPr>
          <a:lstStyle/>
          <a:p>
            <a:pPr algn="dist">
              <a:spcBef>
                <a:spcPct val="0"/>
              </a:spcBef>
            </a:pPr>
            <a:r>
              <a:rPr lang="en-US" altLang="ja-JP" sz="1600" dirty="0">
                <a:latin typeface="Calibri" pitchFamily="34" charset="0"/>
              </a:rPr>
              <a:t>【</a:t>
            </a:r>
            <a:r>
              <a:rPr lang="ja-JP" altLang="en-US" sz="1600" dirty="0">
                <a:latin typeface="Calibri" pitchFamily="34" charset="0"/>
              </a:rPr>
              <a:t>日程</a:t>
            </a:r>
            <a:r>
              <a:rPr lang="en-US" altLang="ja-JP" sz="1600" dirty="0">
                <a:latin typeface="Calibri" pitchFamily="34" charset="0"/>
              </a:rPr>
              <a:t>】</a:t>
            </a:r>
          </a:p>
          <a:p>
            <a:pPr algn="dist">
              <a:spcBef>
                <a:spcPct val="0"/>
              </a:spcBef>
            </a:pPr>
            <a:r>
              <a:rPr lang="en-US" altLang="ja-JP" sz="1600" dirty="0">
                <a:latin typeface="Calibri" pitchFamily="34" charset="0"/>
              </a:rPr>
              <a:t>【</a:t>
            </a:r>
            <a:r>
              <a:rPr lang="ja-JP" altLang="en-US" sz="1600" dirty="0">
                <a:latin typeface="Calibri" pitchFamily="34" charset="0"/>
              </a:rPr>
              <a:t>開催場所</a:t>
            </a:r>
            <a:r>
              <a:rPr lang="en-US" altLang="ja-JP" sz="1600" dirty="0">
                <a:latin typeface="Calibri" pitchFamily="34" charset="0"/>
              </a:rPr>
              <a:t>】</a:t>
            </a:r>
          </a:p>
          <a:p>
            <a:pPr algn="dist">
              <a:spcBef>
                <a:spcPct val="0"/>
              </a:spcBef>
            </a:pPr>
            <a:r>
              <a:rPr lang="en-US" altLang="ja-JP" sz="1600" dirty="0">
                <a:latin typeface="Calibri" pitchFamily="34" charset="0"/>
              </a:rPr>
              <a:t>【</a:t>
            </a:r>
            <a:r>
              <a:rPr lang="ja-JP" altLang="en-US" sz="1600" dirty="0">
                <a:latin typeface="Calibri" pitchFamily="34" charset="0"/>
              </a:rPr>
              <a:t>集合時間</a:t>
            </a:r>
            <a:r>
              <a:rPr lang="en-US" altLang="ja-JP" sz="1600" dirty="0">
                <a:latin typeface="Calibri" pitchFamily="34" charset="0"/>
              </a:rPr>
              <a:t>】</a:t>
            </a:r>
          </a:p>
          <a:p>
            <a:pPr algn="dist">
              <a:spcBef>
                <a:spcPct val="0"/>
              </a:spcBef>
            </a:pPr>
            <a:r>
              <a:rPr lang="en-US" altLang="ja-JP" sz="1600" dirty="0">
                <a:latin typeface="Calibri" pitchFamily="34" charset="0"/>
              </a:rPr>
              <a:t>【</a:t>
            </a:r>
            <a:r>
              <a:rPr lang="ja-JP" altLang="en-US" sz="1600" dirty="0">
                <a:latin typeface="Calibri" pitchFamily="34" charset="0"/>
              </a:rPr>
              <a:t>参加資格</a:t>
            </a:r>
            <a:r>
              <a:rPr lang="en-US" altLang="ja-JP" sz="1600" dirty="0">
                <a:latin typeface="Calibri" pitchFamily="34" charset="0"/>
              </a:rPr>
              <a:t>】</a:t>
            </a:r>
          </a:p>
          <a:p>
            <a:pPr algn="dist">
              <a:spcBef>
                <a:spcPct val="0"/>
              </a:spcBef>
            </a:pPr>
            <a:r>
              <a:rPr lang="en-US" altLang="ja-JP" sz="1600" dirty="0">
                <a:latin typeface="Calibri" pitchFamily="34" charset="0"/>
              </a:rPr>
              <a:t>【</a:t>
            </a:r>
            <a:r>
              <a:rPr lang="ja-JP" altLang="en-US" sz="1600" dirty="0">
                <a:latin typeface="Calibri" pitchFamily="34" charset="0"/>
              </a:rPr>
              <a:t>定員</a:t>
            </a:r>
            <a:r>
              <a:rPr lang="en-US" altLang="ja-JP" sz="1600" dirty="0">
                <a:latin typeface="Calibri" pitchFamily="34" charset="0"/>
              </a:rPr>
              <a:t>】</a:t>
            </a:r>
          </a:p>
          <a:p>
            <a:pPr algn="dist">
              <a:spcBef>
                <a:spcPct val="0"/>
              </a:spcBef>
            </a:pPr>
            <a:r>
              <a:rPr lang="en-US" altLang="ja-JP" sz="1600" dirty="0">
                <a:latin typeface="Calibri" pitchFamily="34" charset="0"/>
              </a:rPr>
              <a:t>【</a:t>
            </a:r>
            <a:r>
              <a:rPr lang="ja-JP" altLang="en-US" sz="1600" dirty="0">
                <a:latin typeface="Calibri" pitchFamily="34" charset="0"/>
              </a:rPr>
              <a:t>持ち物</a:t>
            </a:r>
            <a:r>
              <a:rPr lang="en-US" altLang="ja-JP" sz="1600" dirty="0">
                <a:latin typeface="Calibri" pitchFamily="34" charset="0"/>
              </a:rPr>
              <a:t>】</a:t>
            </a:r>
          </a:p>
          <a:p>
            <a:pPr algn="dist">
              <a:spcBef>
                <a:spcPct val="0"/>
              </a:spcBef>
            </a:pPr>
            <a:endParaRPr lang="en-US" altLang="ja-JP" sz="1000" dirty="0">
              <a:latin typeface="Calibri" pitchFamily="34" charset="0"/>
            </a:endParaRPr>
          </a:p>
          <a:p>
            <a:pPr algn="dist">
              <a:spcBef>
                <a:spcPct val="0"/>
              </a:spcBef>
            </a:pPr>
            <a:endParaRPr lang="en-US" altLang="ja-JP" sz="200" dirty="0">
              <a:latin typeface="Calibri" pitchFamily="34" charset="0"/>
            </a:endParaRPr>
          </a:p>
          <a:p>
            <a:pPr algn="dist">
              <a:spcBef>
                <a:spcPct val="0"/>
              </a:spcBef>
            </a:pPr>
            <a:r>
              <a:rPr lang="en-US" altLang="ja-JP" sz="1600" dirty="0">
                <a:latin typeface="Calibri" pitchFamily="34" charset="0"/>
              </a:rPr>
              <a:t>【</a:t>
            </a:r>
            <a:r>
              <a:rPr lang="ja-JP" altLang="en-US" sz="1600" dirty="0">
                <a:latin typeface="Calibri" pitchFamily="34" charset="0"/>
              </a:rPr>
              <a:t>参加費</a:t>
            </a:r>
            <a:r>
              <a:rPr lang="en-US" altLang="ja-JP" sz="1600" dirty="0">
                <a:latin typeface="Calibri" pitchFamily="34" charset="0"/>
              </a:rPr>
              <a:t>】</a:t>
            </a:r>
          </a:p>
        </p:txBody>
      </p:sp>
      <p:sp>
        <p:nvSpPr>
          <p:cNvPr id="15414" name="テキスト ボックス 64"/>
          <p:cNvSpPr txBox="1">
            <a:spLocks noChangeArrowheads="1"/>
          </p:cNvSpPr>
          <p:nvPr/>
        </p:nvSpPr>
        <p:spPr bwMode="auto">
          <a:xfrm>
            <a:off x="1692275" y="1012268"/>
            <a:ext cx="3097213" cy="307777"/>
          </a:xfrm>
          <a:prstGeom prst="rect">
            <a:avLst/>
          </a:prstGeom>
          <a:noFill/>
          <a:ln w="9525">
            <a:noFill/>
            <a:miter lim="800000"/>
            <a:headEnd/>
            <a:tailEnd/>
          </a:ln>
        </p:spPr>
        <p:txBody>
          <a:bodyPr>
            <a:spAutoFit/>
          </a:bodyPr>
          <a:lstStyle/>
          <a:p>
            <a:pPr algn="l">
              <a:spcBef>
                <a:spcPct val="0"/>
              </a:spcBef>
            </a:pPr>
            <a:r>
              <a:rPr lang="ja-JP" altLang="en-US" sz="1400" dirty="0">
                <a:latin typeface="Calibri" pitchFamily="34" charset="0"/>
              </a:rPr>
              <a:t>各クラス開始時間の</a:t>
            </a:r>
            <a:r>
              <a:rPr lang="en-US" altLang="ja-JP" sz="1400" dirty="0">
                <a:latin typeface="Calibri" pitchFamily="34" charset="0"/>
              </a:rPr>
              <a:t>5</a:t>
            </a:r>
            <a:r>
              <a:rPr lang="ja-JP" altLang="en-US" sz="1400" dirty="0">
                <a:latin typeface="Calibri" pitchFamily="34" charset="0"/>
              </a:rPr>
              <a:t>分前</a:t>
            </a:r>
          </a:p>
        </p:txBody>
      </p:sp>
      <p:sp>
        <p:nvSpPr>
          <p:cNvPr id="15415" name="テキスト ボックス 67"/>
          <p:cNvSpPr txBox="1">
            <a:spLocks noChangeArrowheads="1"/>
          </p:cNvSpPr>
          <p:nvPr/>
        </p:nvSpPr>
        <p:spPr bwMode="auto">
          <a:xfrm>
            <a:off x="1692275" y="2162071"/>
            <a:ext cx="5868988" cy="338554"/>
          </a:xfrm>
          <a:prstGeom prst="rect">
            <a:avLst/>
          </a:prstGeom>
          <a:noFill/>
          <a:ln w="9525">
            <a:noFill/>
            <a:miter lim="800000"/>
            <a:headEnd/>
            <a:tailEnd/>
          </a:ln>
        </p:spPr>
        <p:txBody>
          <a:bodyPr>
            <a:spAutoFit/>
          </a:bodyPr>
          <a:lstStyle/>
          <a:p>
            <a:pPr algn="l">
              <a:spcBef>
                <a:spcPct val="0"/>
              </a:spcBef>
            </a:pPr>
            <a:r>
              <a:rPr lang="en-US" altLang="ja-JP" sz="1600" b="1" u="sng" dirty="0">
                <a:latin typeface="Calibri" pitchFamily="34" charset="0"/>
              </a:rPr>
              <a:t>1</a:t>
            </a:r>
            <a:r>
              <a:rPr lang="ja-JP" altLang="en-US" sz="1600" b="1" u="sng" dirty="0">
                <a:latin typeface="Calibri" pitchFamily="34" charset="0"/>
              </a:rPr>
              <a:t>レッスン･･</a:t>
            </a:r>
            <a:r>
              <a:rPr lang="ja-JP" altLang="en-US" sz="1600" b="1" u="sng">
                <a:latin typeface="Calibri" pitchFamily="34" charset="0"/>
              </a:rPr>
              <a:t>･￥</a:t>
            </a:r>
            <a:r>
              <a:rPr lang="en-US" altLang="ja-JP" sz="1600" b="1" u="sng" dirty="0">
                <a:latin typeface="Calibri" pitchFamily="34" charset="0"/>
              </a:rPr>
              <a:t>2,000</a:t>
            </a:r>
            <a:r>
              <a:rPr lang="ja-JP" altLang="en-US" sz="1600" b="1">
                <a:latin typeface="Calibri" pitchFamily="34" charset="0"/>
              </a:rPr>
              <a:t>　</a:t>
            </a:r>
            <a:endParaRPr lang="en-US" altLang="ja-JP" sz="1600" b="1" dirty="0">
              <a:latin typeface="Calibri" pitchFamily="34" charset="0"/>
            </a:endParaRPr>
          </a:p>
        </p:txBody>
      </p:sp>
      <p:sp>
        <p:nvSpPr>
          <p:cNvPr id="73" name="正方形/長方形 72"/>
          <p:cNvSpPr/>
          <p:nvPr/>
        </p:nvSpPr>
        <p:spPr>
          <a:xfrm>
            <a:off x="36215" y="100846"/>
            <a:ext cx="7525048" cy="400110"/>
          </a:xfrm>
          <a:prstGeom prst="rect">
            <a:avLst/>
          </a:prstGeom>
          <a:noFill/>
          <a:ln>
            <a:noFill/>
          </a:ln>
        </p:spPr>
        <p:txBody>
          <a:bodyPr>
            <a:spAutoFit/>
          </a:bodyPr>
          <a:lstStyle/>
          <a:p>
            <a:pPr algn="l" fontAlgn="auto">
              <a:spcBef>
                <a:spcPts val="0"/>
              </a:spcBef>
              <a:spcAft>
                <a:spcPts val="0"/>
              </a:spcAft>
              <a:defRPr/>
            </a:pPr>
            <a:r>
              <a:rPr lang="ja-JP" altLang="en-US" sz="2000" dirty="0">
                <a:ln w="3175">
                  <a:solidFill>
                    <a:schemeClr val="tx2">
                      <a:lumMod val="60000"/>
                      <a:lumOff val="40000"/>
                    </a:schemeClr>
                  </a:solidFill>
                  <a:prstDash val="solid"/>
                </a:ln>
                <a:solidFill>
                  <a:srgbClr val="0000FF"/>
                </a:solidFill>
                <a:latin typeface="ＤＦＧ極太ゴシック体" pitchFamily="50" charset="-128"/>
                <a:ea typeface="ＤＦＧ極太ゴシック体" pitchFamily="50" charset="-128"/>
              </a:rPr>
              <a:t>イベント詳細</a:t>
            </a:r>
          </a:p>
        </p:txBody>
      </p:sp>
      <p:sp>
        <p:nvSpPr>
          <p:cNvPr id="15417" name="テキスト ボックス 61"/>
          <p:cNvSpPr txBox="1">
            <a:spLocks noChangeArrowheads="1"/>
          </p:cNvSpPr>
          <p:nvPr/>
        </p:nvSpPr>
        <p:spPr bwMode="auto">
          <a:xfrm>
            <a:off x="1692275" y="362705"/>
            <a:ext cx="5616575" cy="523220"/>
          </a:xfrm>
          <a:prstGeom prst="rect">
            <a:avLst/>
          </a:prstGeom>
          <a:noFill/>
          <a:ln w="9525">
            <a:noFill/>
            <a:miter lim="800000"/>
            <a:headEnd/>
            <a:tailEnd/>
          </a:ln>
        </p:spPr>
        <p:txBody>
          <a:bodyPr>
            <a:spAutoFit/>
          </a:bodyPr>
          <a:lstStyle/>
          <a:p>
            <a:pPr algn="l">
              <a:spcBef>
                <a:spcPct val="0"/>
              </a:spcBef>
            </a:pPr>
            <a:r>
              <a:rPr lang="en-US" altLang="ja-JP" sz="1400" b="1" dirty="0">
                <a:latin typeface="Calibri" pitchFamily="34" charset="0"/>
              </a:rPr>
              <a:t>2023</a:t>
            </a:r>
            <a:r>
              <a:rPr lang="ja-JP" altLang="en-US" sz="1400" b="1">
                <a:latin typeface="Calibri" pitchFamily="34" charset="0"/>
              </a:rPr>
              <a:t>年</a:t>
            </a:r>
            <a:r>
              <a:rPr lang="en-US" altLang="ja-JP" sz="1400" b="1" dirty="0">
                <a:latin typeface="Calibri" pitchFamily="34" charset="0"/>
              </a:rPr>
              <a:t>7</a:t>
            </a:r>
            <a:r>
              <a:rPr lang="ja-JP" altLang="en-US" sz="1400" b="1">
                <a:latin typeface="Calibri" pitchFamily="34" charset="0"/>
              </a:rPr>
              <a:t>月</a:t>
            </a:r>
            <a:r>
              <a:rPr lang="en-US" altLang="ja-JP" sz="1400" b="1" dirty="0">
                <a:latin typeface="Calibri" pitchFamily="34" charset="0"/>
              </a:rPr>
              <a:t>25</a:t>
            </a:r>
            <a:r>
              <a:rPr lang="ja-JP" altLang="en-US" sz="1400" b="1">
                <a:latin typeface="Calibri" pitchFamily="34" charset="0"/>
              </a:rPr>
              <a:t>日</a:t>
            </a:r>
            <a:r>
              <a:rPr lang="en-US" altLang="ja-JP" sz="1400" b="1" dirty="0">
                <a:latin typeface="Calibri" pitchFamily="34" charset="0"/>
              </a:rPr>
              <a:t>(</a:t>
            </a:r>
            <a:r>
              <a:rPr lang="ja-JP" altLang="en-US" sz="1400" b="1">
                <a:latin typeface="Calibri" pitchFamily="34" charset="0"/>
              </a:rPr>
              <a:t>火</a:t>
            </a:r>
            <a:r>
              <a:rPr lang="en-US" altLang="ja-JP" sz="1400" b="1" dirty="0">
                <a:latin typeface="Calibri" pitchFamily="34" charset="0"/>
              </a:rPr>
              <a:t>)/27</a:t>
            </a:r>
            <a:r>
              <a:rPr lang="ja-JP" altLang="en-US" sz="1400" b="1">
                <a:latin typeface="Calibri" pitchFamily="34" charset="0"/>
              </a:rPr>
              <a:t>日</a:t>
            </a:r>
            <a:r>
              <a:rPr lang="en-US" altLang="ja-JP" sz="1400" b="1" dirty="0">
                <a:latin typeface="Calibri" pitchFamily="34" charset="0"/>
              </a:rPr>
              <a:t>(</a:t>
            </a:r>
            <a:r>
              <a:rPr lang="ja-JP" altLang="en-US" sz="1400" b="1">
                <a:latin typeface="Calibri" pitchFamily="34" charset="0"/>
              </a:rPr>
              <a:t>木</a:t>
            </a:r>
            <a:r>
              <a:rPr lang="en-US" altLang="ja-JP" sz="1400" b="1" dirty="0">
                <a:latin typeface="Calibri" pitchFamily="34" charset="0"/>
              </a:rPr>
              <a:t>)8</a:t>
            </a:r>
            <a:r>
              <a:rPr lang="ja-JP" altLang="en-US" sz="1400" b="1">
                <a:latin typeface="Calibri" pitchFamily="34" charset="0"/>
              </a:rPr>
              <a:t>月</a:t>
            </a:r>
            <a:r>
              <a:rPr lang="en-US" altLang="ja-JP" sz="1400" b="1" dirty="0">
                <a:latin typeface="Calibri" pitchFamily="34" charset="0"/>
              </a:rPr>
              <a:t>8</a:t>
            </a:r>
            <a:r>
              <a:rPr lang="ja-JP" altLang="en-US" sz="1400" b="1">
                <a:latin typeface="Calibri" pitchFamily="34" charset="0"/>
              </a:rPr>
              <a:t>日</a:t>
            </a:r>
            <a:r>
              <a:rPr lang="en-US" altLang="ja-JP" sz="1400" b="1" dirty="0">
                <a:latin typeface="Calibri" pitchFamily="34" charset="0"/>
              </a:rPr>
              <a:t>(</a:t>
            </a:r>
            <a:r>
              <a:rPr lang="ja-JP" altLang="en-US" sz="1400" b="1">
                <a:latin typeface="Calibri" pitchFamily="34" charset="0"/>
              </a:rPr>
              <a:t>火</a:t>
            </a:r>
            <a:r>
              <a:rPr lang="en-US" altLang="ja-JP" sz="1400" b="1" dirty="0">
                <a:latin typeface="Calibri" pitchFamily="34" charset="0"/>
              </a:rPr>
              <a:t>)/10</a:t>
            </a:r>
            <a:r>
              <a:rPr lang="ja-JP" altLang="en-US" sz="1400" b="1">
                <a:latin typeface="Calibri" pitchFamily="34" charset="0"/>
              </a:rPr>
              <a:t>日</a:t>
            </a:r>
            <a:r>
              <a:rPr lang="en-US" altLang="ja-JP" sz="1400" b="1" dirty="0">
                <a:latin typeface="Calibri" pitchFamily="34" charset="0"/>
              </a:rPr>
              <a:t>(</a:t>
            </a:r>
            <a:r>
              <a:rPr lang="ja-JP" altLang="en-US" sz="1400" b="1">
                <a:latin typeface="Calibri" pitchFamily="34" charset="0"/>
              </a:rPr>
              <a:t>木</a:t>
            </a:r>
            <a:r>
              <a:rPr lang="en-US" altLang="ja-JP" sz="1400" b="1" dirty="0">
                <a:latin typeface="Calibri" pitchFamily="34" charset="0"/>
              </a:rPr>
              <a:t>)/15</a:t>
            </a:r>
            <a:r>
              <a:rPr lang="ja-JP" altLang="en-US" sz="1400" b="1">
                <a:latin typeface="Calibri" pitchFamily="34" charset="0"/>
              </a:rPr>
              <a:t>日</a:t>
            </a:r>
            <a:r>
              <a:rPr lang="en-US" altLang="ja-JP" sz="1400" b="1" dirty="0">
                <a:latin typeface="Calibri" pitchFamily="34" charset="0"/>
              </a:rPr>
              <a:t>(</a:t>
            </a:r>
            <a:r>
              <a:rPr lang="ja-JP" altLang="en-US" sz="1400" b="1">
                <a:latin typeface="Calibri" pitchFamily="34" charset="0"/>
              </a:rPr>
              <a:t>火</a:t>
            </a:r>
            <a:r>
              <a:rPr lang="en-US" altLang="ja-JP" sz="1400" b="1" dirty="0">
                <a:latin typeface="Calibri" pitchFamily="34" charset="0"/>
              </a:rPr>
              <a:t>)/17</a:t>
            </a:r>
            <a:r>
              <a:rPr lang="ja-JP" altLang="en-US" sz="1400" b="1">
                <a:latin typeface="Calibri" pitchFamily="34" charset="0"/>
              </a:rPr>
              <a:t>日</a:t>
            </a:r>
            <a:r>
              <a:rPr lang="en-US" altLang="ja-JP" sz="1400" b="1" dirty="0">
                <a:latin typeface="Calibri" pitchFamily="34" charset="0"/>
              </a:rPr>
              <a:t>(</a:t>
            </a:r>
            <a:r>
              <a:rPr lang="ja-JP" altLang="en-US" sz="1400" b="1">
                <a:latin typeface="Calibri" pitchFamily="34" charset="0"/>
              </a:rPr>
              <a:t>木</a:t>
            </a:r>
            <a:r>
              <a:rPr lang="en-US" altLang="ja-JP" sz="1400" b="1" dirty="0">
                <a:latin typeface="Calibri" pitchFamily="34" charset="0"/>
              </a:rPr>
              <a:t>)</a:t>
            </a:r>
          </a:p>
          <a:p>
            <a:pPr algn="l">
              <a:spcBef>
                <a:spcPct val="0"/>
              </a:spcBef>
            </a:pPr>
            <a:r>
              <a:rPr lang="en-US" altLang="ja-JP" sz="1400" b="1" dirty="0">
                <a:latin typeface="Calibri" pitchFamily="34" charset="0"/>
              </a:rPr>
              <a:t>22</a:t>
            </a:r>
            <a:r>
              <a:rPr lang="ja-JP" altLang="en-US" sz="1400" b="1">
                <a:latin typeface="Calibri" pitchFamily="34" charset="0"/>
              </a:rPr>
              <a:t>日</a:t>
            </a:r>
            <a:r>
              <a:rPr lang="en-US" altLang="ja-JP" sz="1400" b="1" dirty="0">
                <a:latin typeface="Calibri" pitchFamily="34" charset="0"/>
              </a:rPr>
              <a:t>(</a:t>
            </a:r>
            <a:r>
              <a:rPr lang="ja-JP" altLang="en-US" sz="1400" b="1">
                <a:latin typeface="Calibri" pitchFamily="34" charset="0"/>
              </a:rPr>
              <a:t>火</a:t>
            </a:r>
            <a:r>
              <a:rPr lang="en-US" altLang="ja-JP" sz="1400" b="1" dirty="0">
                <a:latin typeface="Calibri" pitchFamily="34" charset="0"/>
              </a:rPr>
              <a:t>)/24</a:t>
            </a:r>
            <a:r>
              <a:rPr lang="ja-JP" altLang="en-US" sz="1400" b="1">
                <a:latin typeface="Calibri" pitchFamily="34" charset="0"/>
              </a:rPr>
              <a:t>日</a:t>
            </a:r>
            <a:r>
              <a:rPr lang="en-US" altLang="ja-JP" sz="1400" b="1" dirty="0">
                <a:latin typeface="Calibri" pitchFamily="34" charset="0"/>
              </a:rPr>
              <a:t>(</a:t>
            </a:r>
            <a:r>
              <a:rPr lang="ja-JP" altLang="en-US" sz="1400" b="1">
                <a:latin typeface="Calibri" pitchFamily="34" charset="0"/>
              </a:rPr>
              <a:t>木</a:t>
            </a:r>
            <a:r>
              <a:rPr lang="en-US" altLang="ja-JP" sz="1400" b="1" dirty="0">
                <a:latin typeface="Calibri" pitchFamily="34" charset="0"/>
              </a:rPr>
              <a:t>)</a:t>
            </a:r>
            <a:endParaRPr lang="ja-JP" altLang="en-US" sz="1400" b="1" dirty="0">
              <a:latin typeface="Calibri" pitchFamily="34" charset="0"/>
            </a:endParaRPr>
          </a:p>
        </p:txBody>
      </p:sp>
      <p:sp>
        <p:nvSpPr>
          <p:cNvPr id="15418" name="テキスト ボックス 62"/>
          <p:cNvSpPr txBox="1">
            <a:spLocks noChangeArrowheads="1"/>
          </p:cNvSpPr>
          <p:nvPr/>
        </p:nvSpPr>
        <p:spPr bwMode="auto">
          <a:xfrm>
            <a:off x="1692275" y="760413"/>
            <a:ext cx="6127355" cy="338554"/>
          </a:xfrm>
          <a:prstGeom prst="rect">
            <a:avLst/>
          </a:prstGeom>
          <a:noFill/>
          <a:ln w="9525">
            <a:noFill/>
            <a:miter lim="800000"/>
            <a:headEnd/>
            <a:tailEnd/>
          </a:ln>
        </p:spPr>
        <p:txBody>
          <a:bodyPr wrap="square">
            <a:spAutoFit/>
          </a:bodyPr>
          <a:lstStyle/>
          <a:p>
            <a:pPr algn="l">
              <a:spcBef>
                <a:spcPct val="0"/>
              </a:spcBef>
            </a:pPr>
            <a:r>
              <a:rPr lang="ja-JP" altLang="en-US" sz="1600" b="1">
                <a:latin typeface="Calibri" pitchFamily="34" charset="0"/>
              </a:rPr>
              <a:t>ヒロタバッティングセンター</a:t>
            </a:r>
            <a:r>
              <a:rPr lang="ja-JP" altLang="en-US" sz="1100">
                <a:latin typeface="Calibri" pitchFamily="34" charset="0"/>
              </a:rPr>
              <a:t>（神奈川県藤沢市下土棚</a:t>
            </a:r>
            <a:r>
              <a:rPr lang="en-US" altLang="ja-JP" sz="1100" dirty="0">
                <a:latin typeface="Calibri" pitchFamily="34" charset="0"/>
              </a:rPr>
              <a:t>310)</a:t>
            </a:r>
          </a:p>
        </p:txBody>
      </p:sp>
      <p:sp>
        <p:nvSpPr>
          <p:cNvPr id="69" name="テキスト ボックス 68"/>
          <p:cNvSpPr txBox="1"/>
          <p:nvPr/>
        </p:nvSpPr>
        <p:spPr>
          <a:xfrm>
            <a:off x="156369" y="2469151"/>
            <a:ext cx="7272338" cy="2677656"/>
          </a:xfrm>
          <a:prstGeom prst="rect">
            <a:avLst/>
          </a:prstGeom>
          <a:noFill/>
        </p:spPr>
        <p:txBody>
          <a:bodyPr>
            <a:spAutoFit/>
          </a:bodyPr>
          <a:lstStyle/>
          <a:p>
            <a:pPr algn="l" fontAlgn="auto">
              <a:spcBef>
                <a:spcPts val="0"/>
              </a:spcBef>
              <a:spcAft>
                <a:spcPts val="0"/>
              </a:spcAft>
              <a:defRPr/>
            </a:pPr>
            <a:r>
              <a:rPr lang="en-US" altLang="ja-JP" sz="2800" b="1" dirty="0">
                <a:solidFill>
                  <a:srgbClr val="FF0000"/>
                </a:solidFill>
                <a:latin typeface="+mn-ea"/>
                <a:ea typeface="+mn-ea"/>
              </a:rPr>
              <a:t>1</a:t>
            </a:r>
            <a:r>
              <a:rPr lang="ja-JP" altLang="en-US" sz="2800" b="1" dirty="0">
                <a:solidFill>
                  <a:srgbClr val="FF0000"/>
                </a:solidFill>
                <a:latin typeface="+mn-ea"/>
                <a:ea typeface="+mn-ea"/>
              </a:rPr>
              <a:t>曜日・</a:t>
            </a:r>
            <a:r>
              <a:rPr lang="en-US" altLang="ja-JP" sz="2800" b="1" dirty="0">
                <a:solidFill>
                  <a:srgbClr val="FF0000"/>
                </a:solidFill>
                <a:latin typeface="+mn-ea"/>
                <a:ea typeface="+mn-ea"/>
              </a:rPr>
              <a:t>1</a:t>
            </a:r>
            <a:r>
              <a:rPr lang="ja-JP" altLang="en-US" sz="2800" b="1" dirty="0">
                <a:solidFill>
                  <a:srgbClr val="FF0000"/>
                </a:solidFill>
                <a:latin typeface="+mn-ea"/>
                <a:ea typeface="+mn-ea"/>
              </a:rPr>
              <a:t>クラスからご参加</a:t>
            </a:r>
            <a:r>
              <a:rPr lang="ja-JP" altLang="en-US" sz="2800" b="1">
                <a:solidFill>
                  <a:srgbClr val="FF0000"/>
                </a:solidFill>
                <a:latin typeface="+mn-ea"/>
                <a:ea typeface="+mn-ea"/>
              </a:rPr>
              <a:t>いただけます</a:t>
            </a:r>
            <a:r>
              <a:rPr lang="en-US" altLang="ja-JP" sz="2800" b="1" dirty="0">
                <a:solidFill>
                  <a:srgbClr val="FF0000"/>
                </a:solidFill>
                <a:latin typeface="+mn-ea"/>
                <a:ea typeface="+mn-ea"/>
              </a:rPr>
              <a:t>!!</a:t>
            </a:r>
          </a:p>
          <a:p>
            <a:pPr algn="l" fontAlgn="auto">
              <a:spcBef>
                <a:spcPts val="0"/>
              </a:spcBef>
              <a:spcAft>
                <a:spcPts val="0"/>
              </a:spcAft>
              <a:defRPr/>
            </a:pPr>
            <a:r>
              <a:rPr lang="ja-JP" altLang="en-US" sz="2800" b="1">
                <a:highlight>
                  <a:srgbClr val="FFFF00"/>
                </a:highlight>
                <a:latin typeface="+mn-ea"/>
                <a:ea typeface="+mn-ea"/>
              </a:rPr>
              <a:t>夏休み限定キャンペーン</a:t>
            </a:r>
            <a:endParaRPr lang="en-US" altLang="ja-JP" sz="2800" b="1" dirty="0">
              <a:highlight>
                <a:srgbClr val="FFFF00"/>
              </a:highlight>
              <a:latin typeface="+mn-ea"/>
              <a:ea typeface="+mn-ea"/>
            </a:endParaRPr>
          </a:p>
          <a:p>
            <a:pPr algn="l" fontAlgn="auto">
              <a:spcBef>
                <a:spcPts val="0"/>
              </a:spcBef>
              <a:spcAft>
                <a:spcPts val="0"/>
              </a:spcAft>
              <a:defRPr/>
            </a:pPr>
            <a:r>
              <a:rPr lang="ja-JP" altLang="en-US" sz="2800" b="1">
                <a:highlight>
                  <a:srgbClr val="FFFF00"/>
                </a:highlight>
                <a:latin typeface="+mn-ea"/>
                <a:ea typeface="+mn-ea"/>
              </a:rPr>
              <a:t>通常価格</a:t>
            </a:r>
            <a:r>
              <a:rPr lang="en-US" altLang="ja-JP" sz="2800" b="1" dirty="0">
                <a:highlight>
                  <a:srgbClr val="FFFF00"/>
                </a:highlight>
                <a:latin typeface="+mn-ea"/>
                <a:ea typeface="+mn-ea"/>
              </a:rPr>
              <a:t>(1</a:t>
            </a:r>
            <a:r>
              <a:rPr lang="ja-JP" altLang="en-US" sz="2800" b="1">
                <a:highlight>
                  <a:srgbClr val="FFFF00"/>
                </a:highlight>
                <a:latin typeface="+mn-ea"/>
                <a:ea typeface="+mn-ea"/>
              </a:rPr>
              <a:t>レッスン</a:t>
            </a:r>
            <a:r>
              <a:rPr lang="en-US" altLang="ja-JP" sz="2800" b="1" dirty="0">
                <a:highlight>
                  <a:srgbClr val="FFFF00"/>
                </a:highlight>
                <a:latin typeface="+mn-ea"/>
                <a:ea typeface="+mn-ea"/>
              </a:rPr>
              <a:t>)3</a:t>
            </a:r>
            <a:r>
              <a:rPr lang="ja-JP" altLang="en-US" sz="2800" b="1">
                <a:highlight>
                  <a:srgbClr val="FFFF00"/>
                </a:highlight>
                <a:latin typeface="+mn-ea"/>
                <a:ea typeface="+mn-ea"/>
              </a:rPr>
              <a:t>，</a:t>
            </a:r>
            <a:r>
              <a:rPr lang="en-US" altLang="ja-JP" sz="2800" b="1" dirty="0">
                <a:highlight>
                  <a:srgbClr val="FFFF00"/>
                </a:highlight>
                <a:latin typeface="+mn-ea"/>
                <a:ea typeface="+mn-ea"/>
              </a:rPr>
              <a:t>000</a:t>
            </a:r>
            <a:r>
              <a:rPr lang="ja-JP" altLang="en-US" sz="2800" b="1">
                <a:highlight>
                  <a:srgbClr val="FFFF00"/>
                </a:highlight>
                <a:latin typeface="+mn-ea"/>
                <a:ea typeface="+mn-ea"/>
              </a:rPr>
              <a:t>円→</a:t>
            </a:r>
            <a:r>
              <a:rPr lang="en-US" altLang="ja-JP" sz="2800" b="1" dirty="0">
                <a:highlight>
                  <a:srgbClr val="FFFF00"/>
                </a:highlight>
                <a:latin typeface="+mn-ea"/>
                <a:ea typeface="+mn-ea"/>
              </a:rPr>
              <a:t>¥2,000</a:t>
            </a:r>
            <a:r>
              <a:rPr lang="ja-JP" altLang="en-US" sz="2800" b="1">
                <a:highlight>
                  <a:srgbClr val="FFFF00"/>
                </a:highlight>
                <a:latin typeface="+mn-ea"/>
                <a:ea typeface="+mn-ea"/>
              </a:rPr>
              <a:t>円</a:t>
            </a:r>
            <a:endParaRPr lang="en-US" altLang="ja-JP" sz="2800" b="1" dirty="0">
              <a:highlight>
                <a:srgbClr val="FFFF00"/>
              </a:highlight>
              <a:latin typeface="+mn-ea"/>
              <a:ea typeface="+mn-ea"/>
            </a:endParaRPr>
          </a:p>
          <a:p>
            <a:pPr algn="l" fontAlgn="auto">
              <a:spcBef>
                <a:spcPts val="0"/>
              </a:spcBef>
              <a:spcAft>
                <a:spcPts val="0"/>
              </a:spcAft>
              <a:defRPr/>
            </a:pPr>
            <a:r>
              <a:rPr lang="ja-JP" altLang="en-US" sz="2800" b="1">
                <a:latin typeface="+mn-ea"/>
                <a:ea typeface="+mn-ea"/>
              </a:rPr>
              <a:t>さらに、お友達</a:t>
            </a:r>
            <a:r>
              <a:rPr lang="en-US" altLang="ja-JP" sz="2800" b="1" dirty="0">
                <a:latin typeface="+mn-ea"/>
                <a:ea typeface="+mn-ea"/>
              </a:rPr>
              <a:t>(</a:t>
            </a:r>
            <a:r>
              <a:rPr lang="ja-JP" altLang="en-US" sz="2800" b="1">
                <a:latin typeface="+mn-ea"/>
                <a:ea typeface="+mn-ea"/>
              </a:rPr>
              <a:t>スクール生以外可</a:t>
            </a:r>
            <a:r>
              <a:rPr lang="en-US" altLang="ja-JP" sz="2800" b="1" dirty="0">
                <a:latin typeface="+mn-ea"/>
                <a:ea typeface="+mn-ea"/>
              </a:rPr>
              <a:t>)</a:t>
            </a:r>
            <a:r>
              <a:rPr lang="ja-JP" altLang="en-US" sz="2800" b="1">
                <a:latin typeface="+mn-ea"/>
                <a:ea typeface="+mn-ea"/>
              </a:rPr>
              <a:t>とペア参加で参加費が</a:t>
            </a:r>
            <a:r>
              <a:rPr lang="en-US" altLang="ja-JP" sz="2800" b="1" dirty="0">
                <a:latin typeface="+mn-ea"/>
                <a:ea typeface="+mn-ea"/>
              </a:rPr>
              <a:t>¥2,000</a:t>
            </a:r>
            <a:r>
              <a:rPr lang="ja-JP" altLang="en-US" sz="2800" b="1">
                <a:latin typeface="+mn-ea"/>
                <a:ea typeface="+mn-ea"/>
              </a:rPr>
              <a:t>→</a:t>
            </a:r>
            <a:r>
              <a:rPr lang="en-US" altLang="ja-JP" sz="2800" b="1" dirty="0">
                <a:latin typeface="+mn-ea"/>
                <a:ea typeface="+mn-ea"/>
              </a:rPr>
              <a:t>¥1,000</a:t>
            </a:r>
          </a:p>
          <a:p>
            <a:pPr algn="l" fontAlgn="auto">
              <a:spcBef>
                <a:spcPts val="0"/>
              </a:spcBef>
              <a:spcAft>
                <a:spcPts val="0"/>
              </a:spcAft>
              <a:defRPr/>
            </a:pPr>
            <a:r>
              <a:rPr lang="ja-JP" altLang="en-US" sz="2800" b="1">
                <a:latin typeface="+mn-ea"/>
                <a:ea typeface="+mn-ea"/>
              </a:rPr>
              <a:t>この機会に技術向上をしませんか？</a:t>
            </a:r>
            <a:endParaRPr lang="en-US" altLang="ja-JP" sz="2800" b="1" dirty="0">
              <a:latin typeface="+mn-ea"/>
              <a:ea typeface="+mn-ea"/>
            </a:endParaRPr>
          </a:p>
        </p:txBody>
      </p:sp>
      <p:pic>
        <p:nvPicPr>
          <p:cNvPr id="2051" name="Picture 3"/>
          <p:cNvPicPr>
            <a:picLocks noChangeAspect="1" noChangeArrowheads="1"/>
          </p:cNvPicPr>
          <p:nvPr/>
        </p:nvPicPr>
        <p:blipFill>
          <a:blip r:embed="rId24" cstate="print"/>
          <a:srcRect t="28197" b="9474"/>
          <a:stretch>
            <a:fillRect/>
          </a:stretch>
        </p:blipFill>
        <p:spPr bwMode="auto">
          <a:xfrm>
            <a:off x="3543756" y="7351481"/>
            <a:ext cx="1389558" cy="1300854"/>
          </a:xfrm>
          <a:prstGeom prst="rect">
            <a:avLst/>
          </a:prstGeom>
          <a:noFill/>
          <a:ln w="9525">
            <a:noFill/>
            <a:miter lim="800000"/>
            <a:headEnd/>
            <a:tailEnd/>
          </a:ln>
          <a:effectLst>
            <a:softEdge rad="63500"/>
          </a:effectLst>
        </p:spPr>
      </p:pic>
      <p:pic>
        <p:nvPicPr>
          <p:cNvPr id="2052" name="Picture 4"/>
          <p:cNvPicPr>
            <a:picLocks noChangeAspect="1" noChangeArrowheads="1"/>
          </p:cNvPicPr>
          <p:nvPr/>
        </p:nvPicPr>
        <p:blipFill>
          <a:blip r:embed="rId25" cstate="print"/>
          <a:srcRect l="8662" t="16741" r="10972" b="48730"/>
          <a:stretch>
            <a:fillRect/>
          </a:stretch>
        </p:blipFill>
        <p:spPr bwMode="auto">
          <a:xfrm>
            <a:off x="2151285" y="5930893"/>
            <a:ext cx="1899196" cy="1228892"/>
          </a:xfrm>
          <a:prstGeom prst="rect">
            <a:avLst/>
          </a:prstGeom>
          <a:noFill/>
          <a:ln w="9525">
            <a:noFill/>
            <a:miter lim="800000"/>
            <a:headEnd/>
            <a:tailEnd/>
          </a:ln>
          <a:effectLst>
            <a:softEdge rad="63500"/>
          </a:effectLst>
        </p:spPr>
      </p:pic>
      <p:pic>
        <p:nvPicPr>
          <p:cNvPr id="2053" name="Picture 5"/>
          <p:cNvPicPr>
            <a:picLocks noChangeAspect="1" noChangeArrowheads="1"/>
          </p:cNvPicPr>
          <p:nvPr/>
        </p:nvPicPr>
        <p:blipFill>
          <a:blip r:embed="rId26" cstate="print"/>
          <a:srcRect l="31243" t="11721" r="21893" b="41393"/>
          <a:stretch>
            <a:fillRect/>
          </a:stretch>
        </p:blipFill>
        <p:spPr bwMode="auto">
          <a:xfrm>
            <a:off x="14149783" y="4914652"/>
            <a:ext cx="2340260" cy="1560173"/>
          </a:xfrm>
          <a:prstGeom prst="rect">
            <a:avLst/>
          </a:prstGeom>
          <a:noFill/>
          <a:ln w="9525">
            <a:noFill/>
            <a:miter lim="800000"/>
            <a:headEnd/>
            <a:tailEnd/>
          </a:ln>
          <a:effectLst>
            <a:softEdge rad="63500"/>
          </a:effectLst>
        </p:spPr>
      </p:pic>
      <p:pic>
        <p:nvPicPr>
          <p:cNvPr id="2054" name="Picture 6"/>
          <p:cNvPicPr>
            <a:picLocks noChangeAspect="1" noChangeArrowheads="1"/>
          </p:cNvPicPr>
          <p:nvPr/>
        </p:nvPicPr>
        <p:blipFill>
          <a:blip r:embed="rId27" cstate="print"/>
          <a:srcRect/>
          <a:stretch>
            <a:fillRect/>
          </a:stretch>
        </p:blipFill>
        <p:spPr bwMode="auto">
          <a:xfrm>
            <a:off x="71100" y="7413203"/>
            <a:ext cx="1803103" cy="1201515"/>
          </a:xfrm>
          <a:prstGeom prst="rect">
            <a:avLst/>
          </a:prstGeom>
          <a:noFill/>
          <a:ln w="9525">
            <a:noFill/>
            <a:miter lim="800000"/>
            <a:headEnd/>
            <a:tailEnd/>
          </a:ln>
          <a:effectLst>
            <a:softEdge rad="63500"/>
          </a:effectLst>
        </p:spPr>
      </p:pic>
      <p:sp>
        <p:nvSpPr>
          <p:cNvPr id="15425" name="Text Box 6"/>
          <p:cNvSpPr txBox="1">
            <a:spLocks noChangeArrowheads="1"/>
          </p:cNvSpPr>
          <p:nvPr/>
        </p:nvSpPr>
        <p:spPr bwMode="auto">
          <a:xfrm>
            <a:off x="36513" y="8947150"/>
            <a:ext cx="5400675" cy="1008062"/>
          </a:xfrm>
          <a:prstGeom prst="rect">
            <a:avLst/>
          </a:prstGeom>
          <a:noFill/>
          <a:ln w="12700">
            <a:noFill/>
            <a:miter lim="800000"/>
            <a:headEnd/>
            <a:tailEnd/>
          </a:ln>
        </p:spPr>
        <p:txBody>
          <a:bodyPr/>
          <a:lstStyle/>
          <a:p>
            <a:pPr algn="l"/>
            <a:r>
              <a:rPr lang="en-US" altLang="ja-JP" sz="1100" dirty="0">
                <a:latin typeface="HG創英角ｺﾞｼｯｸUB" pitchFamily="49" charset="-128"/>
                <a:ea typeface="HG創英角ｺﾞｼｯｸUB" pitchFamily="49" charset="-128"/>
              </a:rPr>
              <a:t>①</a:t>
            </a:r>
            <a:r>
              <a:rPr lang="ja-JP" altLang="en-US" sz="1100" dirty="0">
                <a:latin typeface="HG創英角ｺﾞｼｯｸUB" pitchFamily="49" charset="-128"/>
                <a:ea typeface="HG創英角ｺﾞｼｯｸUB" pitchFamily="49" charset="-128"/>
              </a:rPr>
              <a:t>まずは、お電話または会員サイトにてお申込み下さい。</a:t>
            </a:r>
          </a:p>
          <a:p>
            <a:pPr algn="l"/>
            <a:r>
              <a:rPr lang="ja-JP" altLang="en-US" sz="1100" dirty="0">
                <a:latin typeface="HG創英角ｺﾞｼｯｸUB" pitchFamily="49" charset="-128"/>
                <a:ea typeface="HG創英角ｺﾞｼｯｸUB" pitchFamily="49" charset="-128"/>
              </a:rPr>
              <a:t>②お申込み後、右記のお支払い方法にてご対応をお願い致します。入金をもってお申込み完了となります。</a:t>
            </a:r>
            <a:endParaRPr lang="en-US" altLang="ja-JP" sz="1100" dirty="0">
              <a:latin typeface="HG創英角ｺﾞｼｯｸUB" pitchFamily="49" charset="-128"/>
              <a:ea typeface="HG創英角ｺﾞｼｯｸUB" pitchFamily="49" charset="-128"/>
            </a:endParaRPr>
          </a:p>
        </p:txBody>
      </p:sp>
      <p:sp>
        <p:nvSpPr>
          <p:cNvPr id="72" name="角丸四角形 71"/>
          <p:cNvSpPr/>
          <p:nvPr/>
        </p:nvSpPr>
        <p:spPr>
          <a:xfrm>
            <a:off x="36513" y="8803803"/>
            <a:ext cx="5400675" cy="1150937"/>
          </a:xfrm>
          <a:prstGeom prst="round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a:p>
        </p:txBody>
      </p:sp>
      <p:sp>
        <p:nvSpPr>
          <p:cNvPr id="15427" name="正方形/長方形 73"/>
          <p:cNvSpPr>
            <a:spLocks noChangeArrowheads="1"/>
          </p:cNvSpPr>
          <p:nvPr/>
        </p:nvSpPr>
        <p:spPr bwMode="auto">
          <a:xfrm>
            <a:off x="2230438" y="8686800"/>
            <a:ext cx="1108075" cy="276225"/>
          </a:xfrm>
          <a:prstGeom prst="rect">
            <a:avLst/>
          </a:prstGeom>
          <a:solidFill>
            <a:schemeClr val="bg1"/>
          </a:solidFill>
          <a:ln w="9525">
            <a:noFill/>
            <a:miter lim="800000"/>
            <a:headEnd/>
            <a:tailEnd/>
          </a:ln>
        </p:spPr>
        <p:txBody>
          <a:bodyPr wrap="none">
            <a:spAutoFit/>
          </a:bodyPr>
          <a:lstStyle/>
          <a:p>
            <a:r>
              <a:rPr lang="ja-JP" altLang="en-US" sz="1200">
                <a:latin typeface="HG創英角ｺﾞｼｯｸUB" pitchFamily="49" charset="-128"/>
                <a:ea typeface="HG創英角ｺﾞｼｯｸUB" pitchFamily="49" charset="-128"/>
              </a:rPr>
              <a:t>お申込み方法</a:t>
            </a:r>
            <a:endParaRPr lang="en-US" altLang="ja-JP" sz="1200">
              <a:latin typeface="HG創英角ｺﾞｼｯｸUB" pitchFamily="49" charset="-128"/>
              <a:ea typeface="HG創英角ｺﾞｼｯｸUB" pitchFamily="49" charset="-128"/>
            </a:endParaRPr>
          </a:p>
        </p:txBody>
      </p:sp>
      <p:sp>
        <p:nvSpPr>
          <p:cNvPr id="15428" name="正方形/長方形 74"/>
          <p:cNvSpPr>
            <a:spLocks noChangeArrowheads="1"/>
          </p:cNvSpPr>
          <p:nvPr/>
        </p:nvSpPr>
        <p:spPr bwMode="auto">
          <a:xfrm>
            <a:off x="324247" y="9432453"/>
            <a:ext cx="5400675" cy="522287"/>
          </a:xfrm>
          <a:prstGeom prst="rect">
            <a:avLst/>
          </a:prstGeom>
          <a:noFill/>
          <a:ln w="9525">
            <a:noFill/>
            <a:miter lim="800000"/>
            <a:headEnd/>
            <a:tailEnd/>
          </a:ln>
        </p:spPr>
        <p:txBody>
          <a:bodyPr>
            <a:spAutoFit/>
          </a:bodyPr>
          <a:lstStyle/>
          <a:p>
            <a:r>
              <a:rPr lang="ja-JP" altLang="en-US" sz="2800" dirty="0">
                <a:solidFill>
                  <a:srgbClr val="FF0000"/>
                </a:solidFill>
                <a:latin typeface="HG創英角ｺﾞｼｯｸUB" pitchFamily="49" charset="-128"/>
                <a:ea typeface="HG創英角ｺﾞｼｯｸUB" pitchFamily="49" charset="-128"/>
              </a:rPr>
              <a:t>　　</a:t>
            </a:r>
            <a:r>
              <a:rPr lang="en-US" altLang="ja-JP" sz="2800" dirty="0">
                <a:solidFill>
                  <a:srgbClr val="FF0000"/>
                </a:solidFill>
                <a:latin typeface="HG創英角ｺﾞｼｯｸUB" pitchFamily="49" charset="-128"/>
                <a:ea typeface="HG創英角ｺﾞｼｯｸUB" pitchFamily="49" charset="-128"/>
              </a:rPr>
              <a:t>0120-945-325</a:t>
            </a:r>
            <a:r>
              <a:rPr lang="ja-JP" altLang="en-US" sz="1400" dirty="0">
                <a:latin typeface="HG創英角ｺﾞｼｯｸUB" pitchFamily="49" charset="-128"/>
                <a:ea typeface="HG創英角ｺﾞｼｯｸUB" pitchFamily="49" charset="-128"/>
              </a:rPr>
              <a:t>（平日 </a:t>
            </a:r>
            <a:r>
              <a:rPr lang="en-US" altLang="ja-JP" sz="1400" dirty="0">
                <a:latin typeface="HG創英角ｺﾞｼｯｸUB" pitchFamily="49" charset="-128"/>
                <a:ea typeface="HG創英角ｺﾞｼｯｸUB" pitchFamily="49" charset="-128"/>
              </a:rPr>
              <a:t>10</a:t>
            </a:r>
            <a:r>
              <a:rPr lang="ja-JP" altLang="en-US" sz="1400" dirty="0">
                <a:latin typeface="HG創英角ｺﾞｼｯｸUB" pitchFamily="49" charset="-128"/>
                <a:ea typeface="HG創英角ｺﾞｼｯｸUB" pitchFamily="49" charset="-128"/>
              </a:rPr>
              <a:t>時～</a:t>
            </a:r>
            <a:r>
              <a:rPr lang="en-US" altLang="ja-JP" sz="1400" dirty="0">
                <a:latin typeface="HG創英角ｺﾞｼｯｸUB" pitchFamily="49" charset="-128"/>
                <a:ea typeface="HG創英角ｺﾞｼｯｸUB" pitchFamily="49" charset="-128"/>
              </a:rPr>
              <a:t>15</a:t>
            </a:r>
            <a:r>
              <a:rPr lang="ja-JP" altLang="en-US" sz="1400" dirty="0">
                <a:latin typeface="HG創英角ｺﾞｼｯｸUB" pitchFamily="49" charset="-128"/>
                <a:ea typeface="HG創英角ｺﾞｼｯｸUB" pitchFamily="49" charset="-128"/>
              </a:rPr>
              <a:t>時）</a:t>
            </a:r>
          </a:p>
        </p:txBody>
      </p:sp>
      <p:sp>
        <p:nvSpPr>
          <p:cNvPr id="75" name="テキスト ボックス 74"/>
          <p:cNvSpPr txBox="1"/>
          <p:nvPr/>
        </p:nvSpPr>
        <p:spPr>
          <a:xfrm>
            <a:off x="5508360" y="7634179"/>
            <a:ext cx="1944000" cy="884858"/>
          </a:xfrm>
          <a:prstGeom prst="rect">
            <a:avLst/>
          </a:prstGeom>
          <a:noFill/>
        </p:spPr>
        <p:txBody>
          <a:bodyPr wrap="square" anchor="ctr">
            <a:spAutoFit/>
          </a:bodyPr>
          <a:lstStyle/>
          <a:p>
            <a:pPr algn="just">
              <a:defRPr/>
            </a:pPr>
            <a:r>
              <a:rPr lang="ja-JP" altLang="en-US" sz="900" dirty="0">
                <a:latin typeface="HG創英角ｺﾞｼｯｸUB" pitchFamily="49" charset="-128"/>
                <a:ea typeface="HG創英角ｺﾞｼｯｸUB" pitchFamily="49" charset="-128"/>
              </a:rPr>
              <a:t>お支払い方法は以下の</a:t>
            </a:r>
            <a:r>
              <a:rPr lang="en-US" altLang="ja-JP" sz="900" dirty="0">
                <a:latin typeface="HG創英角ｺﾞｼｯｸUB" pitchFamily="49" charset="-128"/>
                <a:ea typeface="HG創英角ｺﾞｼｯｸUB" pitchFamily="49" charset="-128"/>
              </a:rPr>
              <a:t>3</a:t>
            </a:r>
            <a:r>
              <a:rPr lang="ja-JP" altLang="en-US" sz="900" dirty="0">
                <a:latin typeface="HG創英角ｺﾞｼｯｸUB" pitchFamily="49" charset="-128"/>
                <a:ea typeface="HG創英角ｺﾞｼｯｸUB" pitchFamily="49" charset="-128"/>
              </a:rPr>
              <a:t>つとなります。</a:t>
            </a:r>
            <a:endParaRPr lang="en-US" altLang="ja-JP" sz="900" dirty="0">
              <a:latin typeface="HG創英角ｺﾞｼｯｸUB" pitchFamily="49" charset="-128"/>
              <a:ea typeface="HG創英角ｺﾞｼｯｸUB" pitchFamily="49" charset="-128"/>
            </a:endParaRPr>
          </a:p>
          <a:p>
            <a:pPr algn="just">
              <a:defRPr/>
            </a:pPr>
            <a:r>
              <a:rPr lang="ja-JP" altLang="en-US" sz="900">
                <a:latin typeface="HG創英角ｺﾞｼｯｸUB" pitchFamily="49" charset="-128"/>
                <a:ea typeface="HG創英角ｺﾞｼｯｸUB" pitchFamily="49" charset="-128"/>
              </a:rPr>
              <a:t>①口座振込</a:t>
            </a:r>
            <a:endParaRPr lang="en-US" altLang="ja-JP" sz="900" dirty="0">
              <a:latin typeface="HG創英角ｺﾞｼｯｸUB" pitchFamily="49" charset="-128"/>
              <a:ea typeface="HG創英角ｺﾞｼｯｸUB" pitchFamily="49" charset="-128"/>
            </a:endParaRPr>
          </a:p>
          <a:p>
            <a:pPr algn="just">
              <a:defRPr/>
            </a:pPr>
            <a:r>
              <a:rPr lang="ja-JP" altLang="en-US" sz="800" dirty="0">
                <a:latin typeface="HG創英角ｺﾞｼｯｸUB" pitchFamily="49" charset="-128"/>
                <a:ea typeface="HG創英角ｺﾞｼｯｸUB" pitchFamily="49" charset="-128"/>
              </a:rPr>
              <a:t>ご予約後、</a:t>
            </a:r>
            <a:r>
              <a:rPr lang="ja-JP" altLang="en-US" sz="800" dirty="0">
                <a:solidFill>
                  <a:srgbClr val="FF0000"/>
                </a:solidFill>
                <a:latin typeface="HG創英角ｺﾞｼｯｸUB" pitchFamily="49" charset="-128"/>
                <a:ea typeface="HG創英角ｺﾞｼｯｸUB" pitchFamily="49" charset="-128"/>
              </a:rPr>
              <a:t>イベント</a:t>
            </a:r>
            <a:r>
              <a:rPr lang="en-US" altLang="ja-JP" sz="800" dirty="0">
                <a:solidFill>
                  <a:srgbClr val="FF0000"/>
                </a:solidFill>
                <a:latin typeface="HG創英角ｺﾞｼｯｸUB" pitchFamily="49" charset="-128"/>
                <a:ea typeface="HG創英角ｺﾞｼｯｸUB" pitchFamily="49" charset="-128"/>
              </a:rPr>
              <a:t>3</a:t>
            </a:r>
            <a:r>
              <a:rPr lang="ja-JP" altLang="en-US" sz="800" dirty="0">
                <a:solidFill>
                  <a:srgbClr val="FF0000"/>
                </a:solidFill>
                <a:latin typeface="HG創英角ｺﾞｼｯｸUB" pitchFamily="49" charset="-128"/>
                <a:ea typeface="HG創英角ｺﾞｼｯｸUB" pitchFamily="49" charset="-128"/>
              </a:rPr>
              <a:t>日前</a:t>
            </a:r>
            <a:r>
              <a:rPr lang="ja-JP" altLang="en-US" sz="800" dirty="0">
                <a:latin typeface="HG創英角ｺﾞｼｯｸUB" pitchFamily="49" charset="-128"/>
                <a:ea typeface="HG創英角ｺﾞｼｯｸUB" pitchFamily="49" charset="-128"/>
              </a:rPr>
              <a:t>までにお支払い頂けますようお願い致します。</a:t>
            </a:r>
            <a:endParaRPr lang="en-US" altLang="ja-JP" sz="800" dirty="0">
              <a:latin typeface="HG創英角ｺﾞｼｯｸUB" pitchFamily="49" charset="-128"/>
              <a:ea typeface="HG創英角ｺﾞｼｯｸUB" pitchFamily="49" charset="-128"/>
            </a:endParaRPr>
          </a:p>
        </p:txBody>
      </p:sp>
      <p:sp>
        <p:nvSpPr>
          <p:cNvPr id="79" name="角丸四角形 78"/>
          <p:cNvSpPr/>
          <p:nvPr/>
        </p:nvSpPr>
        <p:spPr>
          <a:xfrm>
            <a:off x="5530533" y="7306628"/>
            <a:ext cx="1921827" cy="2660332"/>
          </a:xfrm>
          <a:prstGeom prst="roundRect">
            <a:avLst>
              <a:gd name="adj" fmla="val 11116"/>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a:p>
        </p:txBody>
      </p:sp>
      <p:sp>
        <p:nvSpPr>
          <p:cNvPr id="80" name="正方形/長方形 73"/>
          <p:cNvSpPr>
            <a:spLocks noChangeArrowheads="1"/>
          </p:cNvSpPr>
          <p:nvPr/>
        </p:nvSpPr>
        <p:spPr bwMode="auto">
          <a:xfrm>
            <a:off x="6018365" y="7196773"/>
            <a:ext cx="954107" cy="276999"/>
          </a:xfrm>
          <a:prstGeom prst="rect">
            <a:avLst/>
          </a:prstGeom>
          <a:solidFill>
            <a:schemeClr val="bg1"/>
          </a:solidFill>
          <a:ln w="9525">
            <a:noFill/>
            <a:miter lim="800000"/>
            <a:headEnd/>
            <a:tailEnd/>
          </a:ln>
        </p:spPr>
        <p:txBody>
          <a:bodyPr wrap="none">
            <a:spAutoFit/>
          </a:bodyPr>
          <a:lstStyle/>
          <a:p>
            <a:r>
              <a:rPr lang="ja-JP" altLang="en-US" sz="1200" dirty="0">
                <a:latin typeface="HG創英角ｺﾞｼｯｸUB" pitchFamily="49" charset="-128"/>
                <a:ea typeface="HG創英角ｺﾞｼｯｸUB" pitchFamily="49" charset="-128"/>
              </a:rPr>
              <a:t>お支払方法</a:t>
            </a:r>
            <a:endParaRPr lang="en-US" altLang="ja-JP" sz="1200" dirty="0">
              <a:latin typeface="HG創英角ｺﾞｼｯｸUB" pitchFamily="49" charset="-128"/>
              <a:ea typeface="HG創英角ｺﾞｼｯｸUB" pitchFamily="49" charset="-128"/>
            </a:endParaRPr>
          </a:p>
        </p:txBody>
      </p:sp>
      <p:sp>
        <p:nvSpPr>
          <p:cNvPr id="76" name="正方形/長方形 75">
            <a:extLst>
              <a:ext uri="{FF2B5EF4-FFF2-40B4-BE49-F238E27FC236}">
                <a16:creationId xmlns:a16="http://schemas.microsoft.com/office/drawing/2014/main" id="{8BE45D0E-B44C-4EE9-9B42-8D2668D3B91D}"/>
              </a:ext>
            </a:extLst>
          </p:cNvPr>
          <p:cNvSpPr/>
          <p:nvPr/>
        </p:nvSpPr>
        <p:spPr>
          <a:xfrm>
            <a:off x="5594350" y="8698554"/>
            <a:ext cx="1798638" cy="1193158"/>
          </a:xfrm>
          <a:prstGeom prst="rect">
            <a:avLst/>
          </a:prstGeom>
          <a:solidFill>
            <a:srgbClr val="FFFF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7" name="テキスト ボックス 91">
            <a:extLst>
              <a:ext uri="{FF2B5EF4-FFF2-40B4-BE49-F238E27FC236}">
                <a16:creationId xmlns:a16="http://schemas.microsoft.com/office/drawing/2014/main" id="{9EBE8827-72F6-4723-BCA9-BF9F70F4DE1F}"/>
              </a:ext>
            </a:extLst>
          </p:cNvPr>
          <p:cNvSpPr txBox="1">
            <a:spLocks noChangeArrowheads="1"/>
          </p:cNvSpPr>
          <p:nvPr/>
        </p:nvSpPr>
        <p:spPr bwMode="auto">
          <a:xfrm>
            <a:off x="5482127" y="8676812"/>
            <a:ext cx="2018638" cy="1236236"/>
          </a:xfrm>
          <a:prstGeom prst="rect">
            <a:avLst/>
          </a:prstGeom>
          <a:noFill/>
          <a:ln w="9525">
            <a:noFill/>
            <a:miter lim="800000"/>
            <a:headEnd/>
            <a:tailEnd/>
          </a:ln>
        </p:spPr>
        <p:txBody>
          <a:bodyPr wrap="square">
            <a:spAutoFit/>
          </a:bodyPr>
          <a:lstStyle/>
          <a:p>
            <a:pPr algn="ctr">
              <a:spcAft>
                <a:spcPts val="500"/>
              </a:spcAft>
            </a:pPr>
            <a:r>
              <a:rPr lang="en-US" altLang="ja-JP" sz="1050" b="1" dirty="0"/>
              <a:t>【</a:t>
            </a:r>
            <a:r>
              <a:rPr lang="ja-JP" altLang="en-US" sz="1050" b="1" dirty="0"/>
              <a:t>お振込先</a:t>
            </a:r>
            <a:r>
              <a:rPr lang="en-US" altLang="ja-JP" sz="1050" b="1" dirty="0"/>
              <a:t>】</a:t>
            </a:r>
          </a:p>
          <a:p>
            <a:pPr algn="ctr">
              <a:spcBef>
                <a:spcPts val="400"/>
              </a:spcBef>
            </a:pPr>
            <a:r>
              <a:rPr lang="ja-JP" altLang="en-US" sz="1000" b="1" dirty="0"/>
              <a:t>三菱東京</a:t>
            </a:r>
            <a:r>
              <a:rPr lang="en-US" altLang="ja-JP" sz="1000" b="1" dirty="0"/>
              <a:t>UFJ</a:t>
            </a:r>
            <a:r>
              <a:rPr lang="ja-JP" altLang="en-US" sz="1000" b="1" dirty="0"/>
              <a:t>銀行</a:t>
            </a:r>
            <a:endParaRPr lang="en-US" altLang="ja-JP" sz="1000" b="1" dirty="0"/>
          </a:p>
          <a:p>
            <a:pPr algn="ctr">
              <a:spcBef>
                <a:spcPts val="400"/>
              </a:spcBef>
            </a:pPr>
            <a:r>
              <a:rPr lang="ja-JP" altLang="en-US" sz="1000" b="1" dirty="0"/>
              <a:t>深川支店　（</a:t>
            </a:r>
            <a:r>
              <a:rPr lang="en-US" altLang="ja-JP" sz="1000" b="1" dirty="0"/>
              <a:t>086</a:t>
            </a:r>
            <a:r>
              <a:rPr lang="ja-JP" altLang="en-US" sz="1000" b="1" dirty="0"/>
              <a:t>）</a:t>
            </a:r>
            <a:endParaRPr lang="en-US" altLang="ja-JP" sz="1000" b="1" dirty="0"/>
          </a:p>
          <a:p>
            <a:pPr algn="ctr">
              <a:spcBef>
                <a:spcPts val="400"/>
              </a:spcBef>
            </a:pPr>
            <a:r>
              <a:rPr lang="ja-JP" altLang="en-US" sz="1000" b="1" dirty="0"/>
              <a:t>普通　</a:t>
            </a:r>
            <a:r>
              <a:rPr lang="en-US" altLang="ja-JP" sz="1000" b="1" dirty="0"/>
              <a:t>0727679</a:t>
            </a:r>
          </a:p>
          <a:p>
            <a:pPr algn="ctr">
              <a:spcBef>
                <a:spcPts val="400"/>
              </a:spcBef>
            </a:pPr>
            <a:r>
              <a:rPr lang="ja-JP" altLang="en-US" sz="700" b="1" dirty="0"/>
              <a:t>株式会社レピニット ベースボール事業部</a:t>
            </a:r>
            <a:endParaRPr lang="en-US" altLang="ja-JP" sz="700" b="1" dirty="0"/>
          </a:p>
          <a:p>
            <a:pPr algn="ctr">
              <a:spcBef>
                <a:spcPts val="400"/>
              </a:spcBef>
            </a:pPr>
            <a:r>
              <a:rPr lang="en-US" altLang="ja-JP" sz="600" b="1" dirty="0"/>
              <a:t>※</a:t>
            </a:r>
            <a:r>
              <a:rPr lang="ja-JP" altLang="en-US" sz="600" b="1" dirty="0"/>
              <a:t>お振込名義は（</a:t>
            </a:r>
            <a:r>
              <a:rPr lang="en-US" altLang="ja-JP" sz="600" b="1" dirty="0"/>
              <a:t>ID</a:t>
            </a:r>
            <a:r>
              <a:rPr lang="ja-JP" altLang="en-US" sz="600" b="1"/>
              <a:t>）</a:t>
            </a:r>
            <a:r>
              <a:rPr lang="en-US" altLang="ja-JP" sz="600" b="1" dirty="0"/>
              <a:t>802</a:t>
            </a:r>
            <a:r>
              <a:rPr lang="ja-JP" altLang="en-US" sz="600" b="1"/>
              <a:t>と</a:t>
            </a:r>
            <a:r>
              <a:rPr lang="ja-JP" altLang="en-US" sz="600" b="1" dirty="0"/>
              <a:t>選手名でご入金ください</a:t>
            </a:r>
            <a:endParaRPr lang="en-US" altLang="ja-JP" sz="600" b="1" dirty="0"/>
          </a:p>
        </p:txBody>
      </p:sp>
      <p:sp>
        <p:nvSpPr>
          <p:cNvPr id="4" name="正方形/長方形 3">
            <a:extLst>
              <a:ext uri="{FF2B5EF4-FFF2-40B4-BE49-F238E27FC236}">
                <a16:creationId xmlns:a16="http://schemas.microsoft.com/office/drawing/2014/main" id="{B4D411FA-FBA2-1A11-88E8-4B901A14E273}"/>
              </a:ext>
            </a:extLst>
          </p:cNvPr>
          <p:cNvSpPr/>
          <p:nvPr/>
        </p:nvSpPr>
        <p:spPr>
          <a:xfrm>
            <a:off x="12037219" y="3237261"/>
            <a:ext cx="7381875" cy="241483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プレゼンテーション1" id="{4468427F-CB40-834C-BDA8-9EDB283A23B5}" vid="{387740E6-9079-264C-91E8-804550CD9853}"/>
    </a:ext>
  </a:extLst>
</a:theme>
</file>

<file path=docProps/app.xml><?xml version="1.0" encoding="utf-8"?>
<Properties xmlns="http://schemas.openxmlformats.org/officeDocument/2006/extended-properties" xmlns:vt="http://schemas.openxmlformats.org/officeDocument/2006/docPropsVTypes">
  <Template>Office テーマ</Template>
  <TotalTime>124</TotalTime>
  <Words>958</Words>
  <Application>Microsoft Macintosh PowerPoint</Application>
  <PresentationFormat>ユーザー設定</PresentationFormat>
  <Paragraphs>121</Paragraphs>
  <Slides>2</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vt:i4>
      </vt:variant>
    </vt:vector>
  </HeadingPairs>
  <TitlesOfParts>
    <vt:vector size="11" baseType="lpstr">
      <vt:lpstr>ＤＦＧPOP1体W12</vt:lpstr>
      <vt:lpstr>ＤＦＧ極太ゴシック体</vt:lpstr>
      <vt:lpstr>HGP創英角ﾎﾟｯﾌﾟ体</vt:lpstr>
      <vt:lpstr>HG創英角ｺﾞｼｯｸUB</vt:lpstr>
      <vt:lpstr>HG創英角ﾎﾟｯﾌﾟ体</vt:lpstr>
      <vt:lpstr>ＭＳ Ｐゴシック</vt:lpstr>
      <vt:lpstr>Arial</vt:lpstr>
      <vt:lpstr>Calibri</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雄太 阿部</dc:creator>
  <cp:lastModifiedBy>雄太 阿部</cp:lastModifiedBy>
  <cp:revision>9</cp:revision>
  <cp:lastPrinted>2023-07-13T05:53:37Z</cp:lastPrinted>
  <dcterms:created xsi:type="dcterms:W3CDTF">2023-07-09T16:07:55Z</dcterms:created>
  <dcterms:modified xsi:type="dcterms:W3CDTF">2023-07-18T05:45:31Z</dcterms:modified>
</cp:coreProperties>
</file>